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3" r:id="rId23"/>
    <p:sldId id="272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82557-04DF-4E3E-A002-671FF9DF4E4D}" v="451" dt="2021-11-17T05:27:18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une Djouallah" userId="e1561a5b-d26e-4b74-9b55-eec10b81ac09" providerId="ADAL" clId="{D6F82557-04DF-4E3E-A002-671FF9DF4E4D}"/>
    <pc:docChg chg="undo custSel mod addSld delSld modSld sldOrd">
      <pc:chgData name="Mimoune Djouallah" userId="e1561a5b-d26e-4b74-9b55-eec10b81ac09" providerId="ADAL" clId="{D6F82557-04DF-4E3E-A002-671FF9DF4E4D}" dt="2021-11-17T05:30:03.252" v="3684" actId="14100"/>
      <pc:docMkLst>
        <pc:docMk/>
      </pc:docMkLst>
      <pc:sldChg chg="addSp modSp mod setBg modAnim">
        <pc:chgData name="Mimoune Djouallah" userId="e1561a5b-d26e-4b74-9b55-eec10b81ac09" providerId="ADAL" clId="{D6F82557-04DF-4E3E-A002-671FF9DF4E4D}" dt="2021-11-17T05:27:18.222" v="3601" actId="5793"/>
        <pc:sldMkLst>
          <pc:docMk/>
          <pc:sldMk cId="319107215" sldId="256"/>
        </pc:sldMkLst>
        <pc:spChg chg="mod">
          <ac:chgData name="Mimoune Djouallah" userId="e1561a5b-d26e-4b74-9b55-eec10b81ac09" providerId="ADAL" clId="{D6F82557-04DF-4E3E-A002-671FF9DF4E4D}" dt="2021-11-17T05:05:36.181" v="3588" actId="6549"/>
          <ac:spMkLst>
            <pc:docMk/>
            <pc:sldMk cId="319107215" sldId="256"/>
            <ac:spMk id="2" creationId="{2038D14A-ABEC-4DCE-B33F-B1BF4F1536C1}"/>
          </ac:spMkLst>
        </pc:spChg>
        <pc:spChg chg="mod">
          <ac:chgData name="Mimoune Djouallah" userId="e1561a5b-d26e-4b74-9b55-eec10b81ac09" providerId="ADAL" clId="{D6F82557-04DF-4E3E-A002-671FF9DF4E4D}" dt="2021-11-17T05:27:18.222" v="3601" actId="5793"/>
          <ac:spMkLst>
            <pc:docMk/>
            <pc:sldMk cId="319107215" sldId="256"/>
            <ac:spMk id="3" creationId="{218DE222-9544-473D-A9D8-E65D687F3AFC}"/>
          </ac:spMkLst>
        </pc:spChg>
        <pc:spChg chg="add">
          <ac:chgData name="Mimoune Djouallah" userId="e1561a5b-d26e-4b74-9b55-eec10b81ac09" providerId="ADAL" clId="{D6F82557-04DF-4E3E-A002-671FF9DF4E4D}" dt="2021-11-15T09:56:02.084" v="230" actId="26606"/>
          <ac:spMkLst>
            <pc:docMk/>
            <pc:sldMk cId="319107215" sldId="256"/>
            <ac:spMk id="8" creationId="{B34F5AD2-EDBD-4BBD-A55C-EAFFD0C7097A}"/>
          </ac:spMkLst>
        </pc:spChg>
        <pc:spChg chg="add">
          <ac:chgData name="Mimoune Djouallah" userId="e1561a5b-d26e-4b74-9b55-eec10b81ac09" providerId="ADAL" clId="{D6F82557-04DF-4E3E-A002-671FF9DF4E4D}" dt="2021-11-15T09:56:02.084" v="230" actId="26606"/>
          <ac:spMkLst>
            <pc:docMk/>
            <pc:sldMk cId="319107215" sldId="256"/>
            <ac:spMk id="10" creationId="{C3896A03-3945-419A-B66B-4EE266EDD152}"/>
          </ac:spMkLst>
        </pc:spChg>
        <pc:spChg chg="add">
          <ac:chgData name="Mimoune Djouallah" userId="e1561a5b-d26e-4b74-9b55-eec10b81ac09" providerId="ADAL" clId="{D6F82557-04DF-4E3E-A002-671FF9DF4E4D}" dt="2021-11-15T09:56:02.084" v="230" actId="26606"/>
          <ac:spMkLst>
            <pc:docMk/>
            <pc:sldMk cId="319107215" sldId="256"/>
            <ac:spMk id="12" creationId="{B8EAE243-3A9F-4A46-B0D9-04C723A8A1BD}"/>
          </ac:spMkLst>
        </pc:spChg>
      </pc:sldChg>
      <pc:sldChg chg="addSp modSp add mod setBg">
        <pc:chgData name="Mimoune Djouallah" userId="e1561a5b-d26e-4b74-9b55-eec10b81ac09" providerId="ADAL" clId="{D6F82557-04DF-4E3E-A002-671FF9DF4E4D}" dt="2021-11-17T05:30:03.252" v="3684" actId="14100"/>
        <pc:sldMkLst>
          <pc:docMk/>
          <pc:sldMk cId="3472210695" sldId="257"/>
        </pc:sldMkLst>
        <pc:spChg chg="mod">
          <ac:chgData name="Mimoune Djouallah" userId="e1561a5b-d26e-4b74-9b55-eec10b81ac09" providerId="ADAL" clId="{D6F82557-04DF-4E3E-A002-671FF9DF4E4D}" dt="2021-11-15T10:01:52.391" v="346" actId="26606"/>
          <ac:spMkLst>
            <pc:docMk/>
            <pc:sldMk cId="3472210695" sldId="257"/>
            <ac:spMk id="2" creationId="{8DC5F880-34A7-40FB-AE22-08E26DFB6CA3}"/>
          </ac:spMkLst>
        </pc:spChg>
        <pc:spChg chg="mod ord">
          <ac:chgData name="Mimoune Djouallah" userId="e1561a5b-d26e-4b74-9b55-eec10b81ac09" providerId="ADAL" clId="{D6F82557-04DF-4E3E-A002-671FF9DF4E4D}" dt="2021-11-17T05:30:03.252" v="3684" actId="14100"/>
          <ac:spMkLst>
            <pc:docMk/>
            <pc:sldMk cId="3472210695" sldId="257"/>
            <ac:spMk id="3" creationId="{08630B0B-0995-48B4-A0E5-28881FDC79B3}"/>
          </ac:spMkLst>
        </pc:spChg>
        <pc:spChg chg="add">
          <ac:chgData name="Mimoune Djouallah" userId="e1561a5b-d26e-4b74-9b55-eec10b81ac09" providerId="ADAL" clId="{D6F82557-04DF-4E3E-A002-671FF9DF4E4D}" dt="2021-11-15T10:01:52.391" v="346" actId="26606"/>
          <ac:spMkLst>
            <pc:docMk/>
            <pc:sldMk cId="3472210695" sldId="257"/>
            <ac:spMk id="71" creationId="{C3896A03-3945-419A-B66B-4EE266EDD152}"/>
          </ac:spMkLst>
        </pc:spChg>
        <pc:spChg chg="add">
          <ac:chgData name="Mimoune Djouallah" userId="e1561a5b-d26e-4b74-9b55-eec10b81ac09" providerId="ADAL" clId="{D6F82557-04DF-4E3E-A002-671FF9DF4E4D}" dt="2021-11-15T10:01:52.391" v="346" actId="26606"/>
          <ac:spMkLst>
            <pc:docMk/>
            <pc:sldMk cId="3472210695" sldId="257"/>
            <ac:spMk id="73" creationId="{B34F5AD2-EDBD-4BBD-A55C-EAFFD0C7097A}"/>
          </ac:spMkLst>
        </pc:spChg>
        <pc:spChg chg="add">
          <ac:chgData name="Mimoune Djouallah" userId="e1561a5b-d26e-4b74-9b55-eec10b81ac09" providerId="ADAL" clId="{D6F82557-04DF-4E3E-A002-671FF9DF4E4D}" dt="2021-11-15T10:01:52.391" v="346" actId="26606"/>
          <ac:spMkLst>
            <pc:docMk/>
            <pc:sldMk cId="3472210695" sldId="257"/>
            <ac:spMk id="75" creationId="{450D3AD2-FA80-415F-A9CE-54D884561CD7}"/>
          </ac:spMkLst>
        </pc:spChg>
        <pc:picChg chg="add mod">
          <ac:chgData name="Mimoune Djouallah" userId="e1561a5b-d26e-4b74-9b55-eec10b81ac09" providerId="ADAL" clId="{D6F82557-04DF-4E3E-A002-671FF9DF4E4D}" dt="2021-11-15T10:01:59.118" v="347" actId="14100"/>
          <ac:picMkLst>
            <pc:docMk/>
            <pc:sldMk cId="3472210695" sldId="257"/>
            <ac:picMk id="1026" creationId="{57019EE0-ACDB-4C97-A90B-BBD409BEA18F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5T10:22:38.325" v="658" actId="20577"/>
        <pc:sldMkLst>
          <pc:docMk/>
          <pc:sldMk cId="3805550173" sldId="258"/>
        </pc:sldMkLst>
        <pc:spChg chg="mod">
          <ac:chgData name="Mimoune Djouallah" userId="e1561a5b-d26e-4b74-9b55-eec10b81ac09" providerId="ADAL" clId="{D6F82557-04DF-4E3E-A002-671FF9DF4E4D}" dt="2021-11-15T10:17:02.604" v="436" actId="20577"/>
          <ac:spMkLst>
            <pc:docMk/>
            <pc:sldMk cId="3805550173" sldId="258"/>
            <ac:spMk id="2" creationId="{8DC5F880-34A7-40FB-AE22-08E26DFB6CA3}"/>
          </ac:spMkLst>
        </pc:spChg>
        <pc:spChg chg="mod">
          <ac:chgData name="Mimoune Djouallah" userId="e1561a5b-d26e-4b74-9b55-eec10b81ac09" providerId="ADAL" clId="{D6F82557-04DF-4E3E-A002-671FF9DF4E4D}" dt="2021-11-15T10:22:38.325" v="658" actId="20577"/>
          <ac:spMkLst>
            <pc:docMk/>
            <pc:sldMk cId="3805550173" sldId="258"/>
            <ac:spMk id="3" creationId="{08630B0B-0995-48B4-A0E5-28881FDC79B3}"/>
          </ac:spMkLst>
        </pc:spChg>
        <pc:picChg chg="add mod">
          <ac:chgData name="Mimoune Djouallah" userId="e1561a5b-d26e-4b74-9b55-eec10b81ac09" providerId="ADAL" clId="{D6F82557-04DF-4E3E-A002-671FF9DF4E4D}" dt="2021-11-15T10:17:14.459" v="439" actId="1076"/>
          <ac:picMkLst>
            <pc:docMk/>
            <pc:sldMk cId="3805550173" sldId="258"/>
            <ac:picMk id="4" creationId="{2B5D7FE2-7A49-455E-A36B-68907BEB8327}"/>
          </ac:picMkLst>
        </pc:picChg>
        <pc:picChg chg="del">
          <ac:chgData name="Mimoune Djouallah" userId="e1561a5b-d26e-4b74-9b55-eec10b81ac09" providerId="ADAL" clId="{D6F82557-04DF-4E3E-A002-671FF9DF4E4D}" dt="2021-11-15T10:16:29.333" v="415" actId="478"/>
          <ac:picMkLst>
            <pc:docMk/>
            <pc:sldMk cId="3805550173" sldId="258"/>
            <ac:picMk id="1026" creationId="{57019EE0-ACDB-4C97-A90B-BBD409BEA18F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5T10:30:45.562" v="802" actId="27636"/>
        <pc:sldMkLst>
          <pc:docMk/>
          <pc:sldMk cId="666882856" sldId="259"/>
        </pc:sldMkLst>
        <pc:spChg chg="mod">
          <ac:chgData name="Mimoune Djouallah" userId="e1561a5b-d26e-4b74-9b55-eec10b81ac09" providerId="ADAL" clId="{D6F82557-04DF-4E3E-A002-671FF9DF4E4D}" dt="2021-11-15T10:28:22.710" v="702" actId="20577"/>
          <ac:spMkLst>
            <pc:docMk/>
            <pc:sldMk cId="666882856" sldId="259"/>
            <ac:spMk id="2" creationId="{8DC5F880-34A7-40FB-AE22-08E26DFB6CA3}"/>
          </ac:spMkLst>
        </pc:spChg>
        <pc:spChg chg="mod">
          <ac:chgData name="Mimoune Djouallah" userId="e1561a5b-d26e-4b74-9b55-eec10b81ac09" providerId="ADAL" clId="{D6F82557-04DF-4E3E-A002-671FF9DF4E4D}" dt="2021-11-15T10:30:45.562" v="802" actId="27636"/>
          <ac:spMkLst>
            <pc:docMk/>
            <pc:sldMk cId="666882856" sldId="259"/>
            <ac:spMk id="3" creationId="{08630B0B-0995-48B4-A0E5-28881FDC79B3}"/>
          </ac:spMkLst>
        </pc:spChg>
        <pc:picChg chg="del mod">
          <ac:chgData name="Mimoune Djouallah" userId="e1561a5b-d26e-4b74-9b55-eec10b81ac09" providerId="ADAL" clId="{D6F82557-04DF-4E3E-A002-671FF9DF4E4D}" dt="2021-11-15T10:25:58.135" v="687" actId="478"/>
          <ac:picMkLst>
            <pc:docMk/>
            <pc:sldMk cId="666882856" sldId="259"/>
            <ac:picMk id="4" creationId="{2B5D7FE2-7A49-455E-A36B-68907BEB8327}"/>
          </ac:picMkLst>
        </pc:picChg>
        <pc:picChg chg="add mod">
          <ac:chgData name="Mimoune Djouallah" userId="e1561a5b-d26e-4b74-9b55-eec10b81ac09" providerId="ADAL" clId="{D6F82557-04DF-4E3E-A002-671FF9DF4E4D}" dt="2021-11-15T10:29:03.701" v="705" actId="1076"/>
          <ac:picMkLst>
            <pc:docMk/>
            <pc:sldMk cId="666882856" sldId="259"/>
            <ac:picMk id="5" creationId="{E51725EF-0E1F-451E-8053-1DB1705AE477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5T10:41:36.750" v="1163" actId="20577"/>
        <pc:sldMkLst>
          <pc:docMk/>
          <pc:sldMk cId="1279399288" sldId="260"/>
        </pc:sldMkLst>
        <pc:spChg chg="mod">
          <ac:chgData name="Mimoune Djouallah" userId="e1561a5b-d26e-4b74-9b55-eec10b81ac09" providerId="ADAL" clId="{D6F82557-04DF-4E3E-A002-671FF9DF4E4D}" dt="2021-11-15T10:34:53.400" v="837" actId="20577"/>
          <ac:spMkLst>
            <pc:docMk/>
            <pc:sldMk cId="1279399288" sldId="260"/>
            <ac:spMk id="2" creationId="{8DC5F880-34A7-40FB-AE22-08E26DFB6CA3}"/>
          </ac:spMkLst>
        </pc:spChg>
        <pc:spChg chg="del">
          <ac:chgData name="Mimoune Djouallah" userId="e1561a5b-d26e-4b74-9b55-eec10b81ac09" providerId="ADAL" clId="{D6F82557-04DF-4E3E-A002-671FF9DF4E4D}" dt="2021-11-15T10:35:01.276" v="839" actId="478"/>
          <ac:spMkLst>
            <pc:docMk/>
            <pc:sldMk cId="1279399288" sldId="260"/>
            <ac:spMk id="3" creationId="{08630B0B-0995-48B4-A0E5-28881FDC79B3}"/>
          </ac:spMkLst>
        </pc:spChg>
        <pc:spChg chg="add mod">
          <ac:chgData name="Mimoune Djouallah" userId="e1561a5b-d26e-4b74-9b55-eec10b81ac09" providerId="ADAL" clId="{D6F82557-04DF-4E3E-A002-671FF9DF4E4D}" dt="2021-11-15T10:41:36.750" v="1163" actId="20577"/>
          <ac:spMkLst>
            <pc:docMk/>
            <pc:sldMk cId="1279399288" sldId="260"/>
            <ac:spMk id="6" creationId="{6394FCAD-E350-42DB-92B4-34009B473993}"/>
          </ac:spMkLst>
        </pc:spChg>
        <pc:picChg chg="del">
          <ac:chgData name="Mimoune Djouallah" userId="e1561a5b-d26e-4b74-9b55-eec10b81ac09" providerId="ADAL" clId="{D6F82557-04DF-4E3E-A002-671FF9DF4E4D}" dt="2021-11-15T10:34:56.277" v="838" actId="478"/>
          <ac:picMkLst>
            <pc:docMk/>
            <pc:sldMk cId="1279399288" sldId="260"/>
            <ac:picMk id="5" creationId="{E51725EF-0E1F-451E-8053-1DB1705AE477}"/>
          </ac:picMkLst>
        </pc:picChg>
      </pc:sldChg>
      <pc:sldChg chg="addSp delSp modSp add mod setBg">
        <pc:chgData name="Mimoune Djouallah" userId="e1561a5b-d26e-4b74-9b55-eec10b81ac09" providerId="ADAL" clId="{D6F82557-04DF-4E3E-A002-671FF9DF4E4D}" dt="2021-11-15T10:51:44.643" v="1416" actId="20577"/>
        <pc:sldMkLst>
          <pc:docMk/>
          <pc:sldMk cId="3694555113" sldId="261"/>
        </pc:sldMkLst>
        <pc:spChg chg="mod">
          <ac:chgData name="Mimoune Djouallah" userId="e1561a5b-d26e-4b74-9b55-eec10b81ac09" providerId="ADAL" clId="{D6F82557-04DF-4E3E-A002-671FF9DF4E4D}" dt="2021-11-15T10:45:04.686" v="1244" actId="26606"/>
          <ac:spMkLst>
            <pc:docMk/>
            <pc:sldMk cId="3694555113" sldId="261"/>
            <ac:spMk id="2" creationId="{1218DBC6-63C6-47C8-8AAE-E8C66BC65564}"/>
          </ac:spMkLst>
        </pc:spChg>
        <pc:spChg chg="add del">
          <ac:chgData name="Mimoune Djouallah" userId="e1561a5b-d26e-4b74-9b55-eec10b81ac09" providerId="ADAL" clId="{D6F82557-04DF-4E3E-A002-671FF9DF4E4D}" dt="2021-11-15T10:45:04.686" v="1244" actId="26606"/>
          <ac:spMkLst>
            <pc:docMk/>
            <pc:sldMk cId="3694555113" sldId="261"/>
            <ac:spMk id="3" creationId="{1E6D3E0E-B3D8-45DF-AB81-3F0E068EB3EB}"/>
          </ac:spMkLst>
        </pc:spChg>
        <pc:spChg chg="add mod">
          <ac:chgData name="Mimoune Djouallah" userId="e1561a5b-d26e-4b74-9b55-eec10b81ac09" providerId="ADAL" clId="{D6F82557-04DF-4E3E-A002-671FF9DF4E4D}" dt="2021-11-15T10:51:44.643" v="1416" actId="20577"/>
          <ac:spMkLst>
            <pc:docMk/>
            <pc:sldMk cId="3694555113" sldId="261"/>
            <ac:spMk id="6" creationId="{7287F739-8C06-4EA8-8139-6D7E6483373E}"/>
          </ac:spMkLst>
        </pc:spChg>
        <pc:spChg chg="add del mod">
          <ac:chgData name="Mimoune Djouallah" userId="e1561a5b-d26e-4b74-9b55-eec10b81ac09" providerId="ADAL" clId="{D6F82557-04DF-4E3E-A002-671FF9DF4E4D}" dt="2021-11-15T10:50:36.607" v="1273" actId="478"/>
          <ac:spMkLst>
            <pc:docMk/>
            <pc:sldMk cId="3694555113" sldId="261"/>
            <ac:spMk id="12" creationId="{3B581866-19A6-4D8E-9FDC-C70A43754C81}"/>
          </ac:spMkLst>
        </pc:spChg>
        <pc:spChg chg="add del">
          <ac:chgData name="Mimoune Djouallah" userId="e1561a5b-d26e-4b74-9b55-eec10b81ac09" providerId="ADAL" clId="{D6F82557-04DF-4E3E-A002-671FF9DF4E4D}" dt="2021-11-15T10:45:04.686" v="1243" actId="26606"/>
          <ac:spMkLst>
            <pc:docMk/>
            <pc:sldMk cId="3694555113" sldId="261"/>
            <ac:spMk id="71" creationId="{16C5FA50-8D52-4617-AF91-5C7B1C8352F1}"/>
          </ac:spMkLst>
        </pc:spChg>
        <pc:spChg chg="add del">
          <ac:chgData name="Mimoune Djouallah" userId="e1561a5b-d26e-4b74-9b55-eec10b81ac09" providerId="ADAL" clId="{D6F82557-04DF-4E3E-A002-671FF9DF4E4D}" dt="2021-11-15T10:45:04.686" v="1243" actId="26606"/>
          <ac:spMkLst>
            <pc:docMk/>
            <pc:sldMk cId="3694555113" sldId="261"/>
            <ac:spMk id="73" creationId="{E223798C-12AD-4B0C-A50C-D676347D67CF}"/>
          </ac:spMkLst>
        </pc:spChg>
        <pc:spChg chg="add">
          <ac:chgData name="Mimoune Djouallah" userId="e1561a5b-d26e-4b74-9b55-eec10b81ac09" providerId="ADAL" clId="{D6F82557-04DF-4E3E-A002-671FF9DF4E4D}" dt="2021-11-15T10:45:04.686" v="1244" actId="26606"/>
          <ac:spMkLst>
            <pc:docMk/>
            <pc:sldMk cId="3694555113" sldId="261"/>
            <ac:spMk id="2052" creationId="{FF9B822F-893E-44C8-963C-64F50ACECBB2}"/>
          </ac:spMkLst>
        </pc:spChg>
        <pc:spChg chg="add">
          <ac:chgData name="Mimoune Djouallah" userId="e1561a5b-d26e-4b74-9b55-eec10b81ac09" providerId="ADAL" clId="{D6F82557-04DF-4E3E-A002-671FF9DF4E4D}" dt="2021-11-15T10:45:04.686" v="1244" actId="26606"/>
          <ac:spMkLst>
            <pc:docMk/>
            <pc:sldMk cId="3694555113" sldId="261"/>
            <ac:spMk id="2053" creationId="{EBF87945-A001-489F-9D9B-7D9435F0B9CA}"/>
          </ac:spMkLst>
        </pc:spChg>
        <pc:spChg chg="add del">
          <ac:chgData name="Mimoune Djouallah" userId="e1561a5b-d26e-4b74-9b55-eec10b81ac09" providerId="ADAL" clId="{D6F82557-04DF-4E3E-A002-671FF9DF4E4D}" dt="2021-11-15T10:48:47.520" v="1246" actId="478"/>
          <ac:spMkLst>
            <pc:docMk/>
            <pc:sldMk cId="3694555113" sldId="261"/>
            <ac:spMk id="2054" creationId="{1E6D3E0E-B3D8-45DF-AB81-3F0E068EB3EB}"/>
          </ac:spMkLst>
        </pc:spChg>
        <pc:picChg chg="add del">
          <ac:chgData name="Mimoune Djouallah" userId="e1561a5b-d26e-4b74-9b55-eec10b81ac09" providerId="ADAL" clId="{D6F82557-04DF-4E3E-A002-671FF9DF4E4D}" dt="2021-11-15T10:48:51.835" v="1248" actId="478"/>
          <ac:picMkLst>
            <pc:docMk/>
            <pc:sldMk cId="3694555113" sldId="261"/>
            <ac:picMk id="4" creationId="{E42BFFAE-C2EB-4CB9-99BC-FA23BD607CA4}"/>
          </ac:picMkLst>
        </pc:picChg>
        <pc:picChg chg="add mod">
          <ac:chgData name="Mimoune Djouallah" userId="e1561a5b-d26e-4b74-9b55-eec10b81ac09" providerId="ADAL" clId="{D6F82557-04DF-4E3E-A002-671FF9DF4E4D}" dt="2021-11-15T10:49:26.855" v="1251" actId="1076"/>
          <ac:picMkLst>
            <pc:docMk/>
            <pc:sldMk cId="3694555113" sldId="261"/>
            <ac:picMk id="5" creationId="{8EDEE371-8904-4CE5-B424-246C50885B28}"/>
          </ac:picMkLst>
        </pc:picChg>
        <pc:picChg chg="add del mod">
          <ac:chgData name="Mimoune Djouallah" userId="e1561a5b-d26e-4b74-9b55-eec10b81ac09" providerId="ADAL" clId="{D6F82557-04DF-4E3E-A002-671FF9DF4E4D}" dt="2021-11-15T10:48:43.638" v="1245" actId="478"/>
          <ac:picMkLst>
            <pc:docMk/>
            <pc:sldMk cId="3694555113" sldId="261"/>
            <ac:picMk id="2050" creationId="{73A6BEE1-1A68-4452-803C-A8ADE02789EE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5T11:29:22.326" v="1852" actId="6549"/>
        <pc:sldMkLst>
          <pc:docMk/>
          <pc:sldMk cId="1415600281" sldId="262"/>
        </pc:sldMkLst>
        <pc:spChg chg="mod">
          <ac:chgData name="Mimoune Djouallah" userId="e1561a5b-d26e-4b74-9b55-eec10b81ac09" providerId="ADAL" clId="{D6F82557-04DF-4E3E-A002-671FF9DF4E4D}" dt="2021-11-15T11:10:39.569" v="1491" actId="20577"/>
          <ac:spMkLst>
            <pc:docMk/>
            <pc:sldMk cId="1415600281" sldId="262"/>
            <ac:spMk id="2" creationId="{1218DBC6-63C6-47C8-8AAE-E8C66BC65564}"/>
          </ac:spMkLst>
        </pc:spChg>
        <pc:spChg chg="mod">
          <ac:chgData name="Mimoune Djouallah" userId="e1561a5b-d26e-4b74-9b55-eec10b81ac09" providerId="ADAL" clId="{D6F82557-04DF-4E3E-A002-671FF9DF4E4D}" dt="2021-11-15T11:29:22.326" v="1852" actId="6549"/>
          <ac:spMkLst>
            <pc:docMk/>
            <pc:sldMk cId="1415600281" sldId="262"/>
            <ac:spMk id="6" creationId="{7287F739-8C06-4EA8-8139-6D7E6483373E}"/>
          </ac:spMkLst>
        </pc:spChg>
        <pc:picChg chg="add mod">
          <ac:chgData name="Mimoune Djouallah" userId="e1561a5b-d26e-4b74-9b55-eec10b81ac09" providerId="ADAL" clId="{D6F82557-04DF-4E3E-A002-671FF9DF4E4D}" dt="2021-11-15T11:14:32.199" v="1554" actId="14100"/>
          <ac:picMkLst>
            <pc:docMk/>
            <pc:sldMk cId="1415600281" sldId="262"/>
            <ac:picMk id="3" creationId="{3AF4F9F2-7B75-4C42-8466-97D24BCF24A4}"/>
          </ac:picMkLst>
        </pc:picChg>
        <pc:picChg chg="add mod">
          <ac:chgData name="Mimoune Djouallah" userId="e1561a5b-d26e-4b74-9b55-eec10b81ac09" providerId="ADAL" clId="{D6F82557-04DF-4E3E-A002-671FF9DF4E4D}" dt="2021-11-15T11:19:51.516" v="1671" actId="1076"/>
          <ac:picMkLst>
            <pc:docMk/>
            <pc:sldMk cId="1415600281" sldId="262"/>
            <ac:picMk id="4" creationId="{A9BB78CB-B3D3-4CCD-B54C-CC452444B49B}"/>
          </ac:picMkLst>
        </pc:picChg>
        <pc:picChg chg="del">
          <ac:chgData name="Mimoune Djouallah" userId="e1561a5b-d26e-4b74-9b55-eec10b81ac09" providerId="ADAL" clId="{D6F82557-04DF-4E3E-A002-671FF9DF4E4D}" dt="2021-11-15T11:10:44.630" v="1492" actId="478"/>
          <ac:picMkLst>
            <pc:docMk/>
            <pc:sldMk cId="1415600281" sldId="262"/>
            <ac:picMk id="5" creationId="{8EDEE371-8904-4CE5-B424-246C50885B28}"/>
          </ac:picMkLst>
        </pc:picChg>
      </pc:sldChg>
      <pc:sldChg chg="addSp delSp modSp add mod setBg">
        <pc:chgData name="Mimoune Djouallah" userId="e1561a5b-d26e-4b74-9b55-eec10b81ac09" providerId="ADAL" clId="{D6F82557-04DF-4E3E-A002-671FF9DF4E4D}" dt="2021-11-15T11:29:38.361" v="1866" actId="20577"/>
        <pc:sldMkLst>
          <pc:docMk/>
          <pc:sldMk cId="1470692485" sldId="263"/>
        </pc:sldMkLst>
        <pc:spChg chg="mod">
          <ac:chgData name="Mimoune Djouallah" userId="e1561a5b-d26e-4b74-9b55-eec10b81ac09" providerId="ADAL" clId="{D6F82557-04DF-4E3E-A002-671FF9DF4E4D}" dt="2021-11-15T11:25:01.444" v="1823" actId="20577"/>
          <ac:spMkLst>
            <pc:docMk/>
            <pc:sldMk cId="1470692485" sldId="263"/>
            <ac:spMk id="2" creationId="{1BC0D027-D8F5-4E27-9585-C7CE4F674B2E}"/>
          </ac:spMkLst>
        </pc:spChg>
        <pc:spChg chg="del mod">
          <ac:chgData name="Mimoune Djouallah" userId="e1561a5b-d26e-4b74-9b55-eec10b81ac09" providerId="ADAL" clId="{D6F82557-04DF-4E3E-A002-671FF9DF4E4D}" dt="2021-11-15T11:24:26.590" v="1804" actId="26606"/>
          <ac:spMkLst>
            <pc:docMk/>
            <pc:sldMk cId="1470692485" sldId="263"/>
            <ac:spMk id="3" creationId="{608DF1A3-8B71-422A-89D0-5DF00CC6D813}"/>
          </ac:spMkLst>
        </pc:spChg>
        <pc:spChg chg="add">
          <ac:chgData name="Mimoune Djouallah" userId="e1561a5b-d26e-4b74-9b55-eec10b81ac09" providerId="ADAL" clId="{D6F82557-04DF-4E3E-A002-671FF9DF4E4D}" dt="2021-11-15T11:24:26.590" v="1804" actId="26606"/>
          <ac:spMkLst>
            <pc:docMk/>
            <pc:sldMk cId="1470692485" sldId="263"/>
            <ac:spMk id="9" creationId="{42285737-90EE-47DC-AC80-8AE156B11969}"/>
          </ac:spMkLst>
        </pc:spChg>
        <pc:grpChg chg="add">
          <ac:chgData name="Mimoune Djouallah" userId="e1561a5b-d26e-4b74-9b55-eec10b81ac09" providerId="ADAL" clId="{D6F82557-04DF-4E3E-A002-671FF9DF4E4D}" dt="2021-11-15T11:24:26.590" v="1804" actId="26606"/>
          <ac:grpSpMkLst>
            <pc:docMk/>
            <pc:sldMk cId="1470692485" sldId="263"/>
            <ac:grpSpMk id="11" creationId="{B57BDC17-F1B3-455F-BBF1-680AA1F25C06}"/>
          </ac:grpSpMkLst>
        </pc:grpChg>
        <pc:graphicFrameChg chg="add mod">
          <ac:chgData name="Mimoune Djouallah" userId="e1561a5b-d26e-4b74-9b55-eec10b81ac09" providerId="ADAL" clId="{D6F82557-04DF-4E3E-A002-671FF9DF4E4D}" dt="2021-11-15T11:29:38.361" v="1866" actId="20577"/>
          <ac:graphicFrameMkLst>
            <pc:docMk/>
            <pc:sldMk cId="1470692485" sldId="263"/>
            <ac:graphicFrameMk id="5" creationId="{0792A350-52D9-4129-9F32-3DB860FEF9C8}"/>
          </ac:graphicFrameMkLst>
        </pc:graphicFrameChg>
      </pc:sldChg>
      <pc:sldChg chg="addSp delSp modSp add">
        <pc:chgData name="Mimoune Djouallah" userId="e1561a5b-d26e-4b74-9b55-eec10b81ac09" providerId="ADAL" clId="{D6F82557-04DF-4E3E-A002-671FF9DF4E4D}" dt="2021-11-17T01:38:03.085" v="1954" actId="20577"/>
        <pc:sldMkLst>
          <pc:docMk/>
          <pc:sldMk cId="1776631197" sldId="264"/>
        </pc:sldMkLst>
        <pc:spChg chg="mod">
          <ac:chgData name="Mimoune Djouallah" userId="e1561a5b-d26e-4b74-9b55-eec10b81ac09" providerId="ADAL" clId="{D6F82557-04DF-4E3E-A002-671FF9DF4E4D}" dt="2021-11-17T01:27:07.988" v="1939" actId="20577"/>
          <ac:spMkLst>
            <pc:docMk/>
            <pc:sldMk cId="1776631197" sldId="264"/>
            <ac:spMk id="2" creationId="{1BC0D027-D8F5-4E27-9585-C7CE4F674B2E}"/>
          </ac:spMkLst>
        </pc:spChg>
        <pc:spChg chg="add del mod">
          <ac:chgData name="Mimoune Djouallah" userId="e1561a5b-d26e-4b74-9b55-eec10b81ac09" providerId="ADAL" clId="{D6F82557-04DF-4E3E-A002-671FF9DF4E4D}" dt="2021-11-17T01:24:20.398" v="1879"/>
          <ac:spMkLst>
            <pc:docMk/>
            <pc:sldMk cId="1776631197" sldId="264"/>
            <ac:spMk id="3" creationId="{AA9132C8-E908-4E37-A937-48B39FEAF6D5}"/>
          </ac:spMkLst>
        </pc:spChg>
        <pc:graphicFrameChg chg="add del mod">
          <ac:chgData name="Mimoune Djouallah" userId="e1561a5b-d26e-4b74-9b55-eec10b81ac09" providerId="ADAL" clId="{D6F82557-04DF-4E3E-A002-671FF9DF4E4D}" dt="2021-11-17T01:38:03.085" v="1954" actId="20577"/>
          <ac:graphicFrameMkLst>
            <pc:docMk/>
            <pc:sldMk cId="1776631197" sldId="264"/>
            <ac:graphicFrameMk id="5" creationId="{0792A350-52D9-4129-9F32-3DB860FEF9C8}"/>
          </ac:graphicFrameMkLst>
        </pc:graphicFrameChg>
      </pc:sldChg>
      <pc:sldChg chg="addSp delSp modSp add">
        <pc:chgData name="Mimoune Djouallah" userId="e1561a5b-d26e-4b74-9b55-eec10b81ac09" providerId="ADAL" clId="{D6F82557-04DF-4E3E-A002-671FF9DF4E4D}" dt="2021-11-17T01:46:52.870" v="2173" actId="20577"/>
        <pc:sldMkLst>
          <pc:docMk/>
          <pc:sldMk cId="2274686387" sldId="265"/>
        </pc:sldMkLst>
        <pc:spChg chg="mod">
          <ac:chgData name="Mimoune Djouallah" userId="e1561a5b-d26e-4b74-9b55-eec10b81ac09" providerId="ADAL" clId="{D6F82557-04DF-4E3E-A002-671FF9DF4E4D}" dt="2021-11-17T01:44:23.070" v="2056" actId="20577"/>
          <ac:spMkLst>
            <pc:docMk/>
            <pc:sldMk cId="2274686387" sldId="265"/>
            <ac:spMk id="2" creationId="{1BC0D027-D8F5-4E27-9585-C7CE4F674B2E}"/>
          </ac:spMkLst>
        </pc:spChg>
        <pc:spChg chg="add del mod">
          <ac:chgData name="Mimoune Djouallah" userId="e1561a5b-d26e-4b74-9b55-eec10b81ac09" providerId="ADAL" clId="{D6F82557-04DF-4E3E-A002-671FF9DF4E4D}" dt="2021-11-17T01:43:06.876" v="2039" actId="478"/>
          <ac:spMkLst>
            <pc:docMk/>
            <pc:sldMk cId="2274686387" sldId="265"/>
            <ac:spMk id="3" creationId="{45628419-71A2-4F74-871A-4DEBB59D7B8D}"/>
          </ac:spMkLst>
        </pc:spChg>
        <pc:graphicFrameChg chg="add del mod">
          <ac:chgData name="Mimoune Djouallah" userId="e1561a5b-d26e-4b74-9b55-eec10b81ac09" providerId="ADAL" clId="{D6F82557-04DF-4E3E-A002-671FF9DF4E4D}" dt="2021-11-17T01:45:52.870" v="2062" actId="14100"/>
          <ac:graphicFrameMkLst>
            <pc:docMk/>
            <pc:sldMk cId="2274686387" sldId="265"/>
            <ac:graphicFrameMk id="5" creationId="{0792A350-52D9-4129-9F32-3DB860FEF9C8}"/>
          </ac:graphicFrameMkLst>
        </pc:graphicFrameChg>
        <pc:graphicFrameChg chg="add mod">
          <ac:chgData name="Mimoune Djouallah" userId="e1561a5b-d26e-4b74-9b55-eec10b81ac09" providerId="ADAL" clId="{D6F82557-04DF-4E3E-A002-671FF9DF4E4D}" dt="2021-11-17T01:46:52.870" v="2173" actId="20577"/>
          <ac:graphicFrameMkLst>
            <pc:docMk/>
            <pc:sldMk cId="2274686387" sldId="265"/>
            <ac:graphicFrameMk id="18" creationId="{EAF9C181-F7AF-4BFB-BC36-9ED1F9B14EA5}"/>
          </ac:graphicFrameMkLst>
        </pc:graphicFrameChg>
      </pc:sldChg>
      <pc:sldChg chg="addSp delSp modSp add">
        <pc:chgData name="Mimoune Djouallah" userId="e1561a5b-d26e-4b74-9b55-eec10b81ac09" providerId="ADAL" clId="{D6F82557-04DF-4E3E-A002-671FF9DF4E4D}" dt="2021-11-17T02:04:05.758" v="2382" actId="20577"/>
        <pc:sldMkLst>
          <pc:docMk/>
          <pc:sldMk cId="1461951761" sldId="266"/>
        </pc:sldMkLst>
        <pc:spChg chg="mod">
          <ac:chgData name="Mimoune Djouallah" userId="e1561a5b-d26e-4b74-9b55-eec10b81ac09" providerId="ADAL" clId="{D6F82557-04DF-4E3E-A002-671FF9DF4E4D}" dt="2021-11-17T02:04:05.758" v="2382" actId="20577"/>
          <ac:spMkLst>
            <pc:docMk/>
            <pc:sldMk cId="1461951761" sldId="266"/>
            <ac:spMk id="2" creationId="{1BC0D027-D8F5-4E27-9585-C7CE4F674B2E}"/>
          </ac:spMkLst>
        </pc:spChg>
        <pc:spChg chg="add mod">
          <ac:chgData name="Mimoune Djouallah" userId="e1561a5b-d26e-4b74-9b55-eec10b81ac09" providerId="ADAL" clId="{D6F82557-04DF-4E3E-A002-671FF9DF4E4D}" dt="2021-11-17T02:03:23.832" v="2314" actId="27636"/>
          <ac:spMkLst>
            <pc:docMk/>
            <pc:sldMk cId="1461951761" sldId="266"/>
            <ac:spMk id="3" creationId="{F9DD5CF4-558D-4A32-9699-FE798FEB0F72}"/>
          </ac:spMkLst>
        </pc:spChg>
        <pc:spChg chg="add del">
          <ac:chgData name="Mimoune Djouallah" userId="e1561a5b-d26e-4b74-9b55-eec10b81ac09" providerId="ADAL" clId="{D6F82557-04DF-4E3E-A002-671FF9DF4E4D}" dt="2021-11-17T02:00:44.842" v="2251" actId="26606"/>
          <ac:spMkLst>
            <pc:docMk/>
            <pc:sldMk cId="1461951761" sldId="266"/>
            <ac:spMk id="9" creationId="{42285737-90EE-47DC-AC80-8AE156B11969}"/>
          </ac:spMkLst>
        </pc:spChg>
        <pc:spChg chg="add del">
          <ac:chgData name="Mimoune Djouallah" userId="e1561a5b-d26e-4b74-9b55-eec10b81ac09" providerId="ADAL" clId="{D6F82557-04DF-4E3E-A002-671FF9DF4E4D}" dt="2021-11-17T02:00:44.842" v="2251" actId="26606"/>
          <ac:spMkLst>
            <pc:docMk/>
            <pc:sldMk cId="1461951761" sldId="266"/>
            <ac:spMk id="22" creationId="{CEB41C5C-0F34-4DDA-9D7C-5E717F35F60C}"/>
          </ac:spMkLst>
        </pc:spChg>
        <pc:grpChg chg="add del">
          <ac:chgData name="Mimoune Djouallah" userId="e1561a5b-d26e-4b74-9b55-eec10b81ac09" providerId="ADAL" clId="{D6F82557-04DF-4E3E-A002-671FF9DF4E4D}" dt="2021-11-17T02:00:44.842" v="2251" actId="26606"/>
          <ac:grpSpMkLst>
            <pc:docMk/>
            <pc:sldMk cId="1461951761" sldId="266"/>
            <ac:grpSpMk id="11" creationId="{B57BDC17-F1B3-455F-BBF1-680AA1F25C06}"/>
          </ac:grpSpMkLst>
        </pc:grpChg>
        <pc:graphicFrameChg chg="del">
          <ac:chgData name="Mimoune Djouallah" userId="e1561a5b-d26e-4b74-9b55-eec10b81ac09" providerId="ADAL" clId="{D6F82557-04DF-4E3E-A002-671FF9DF4E4D}" dt="2021-11-17T01:56:10.543" v="2190" actId="478"/>
          <ac:graphicFrameMkLst>
            <pc:docMk/>
            <pc:sldMk cId="1461951761" sldId="266"/>
            <ac:graphicFrameMk id="5" creationId="{0792A350-52D9-4129-9F32-3DB860FEF9C8}"/>
          </ac:graphicFrameMkLst>
        </pc:graphicFrameChg>
        <pc:graphicFrameChg chg="del">
          <ac:chgData name="Mimoune Djouallah" userId="e1561a5b-d26e-4b74-9b55-eec10b81ac09" providerId="ADAL" clId="{D6F82557-04DF-4E3E-A002-671FF9DF4E4D}" dt="2021-11-17T01:56:06.601" v="2189" actId="478"/>
          <ac:graphicFrameMkLst>
            <pc:docMk/>
            <pc:sldMk cId="1461951761" sldId="266"/>
            <ac:graphicFrameMk id="18" creationId="{EAF9C181-F7AF-4BFB-BC36-9ED1F9B14EA5}"/>
          </ac:graphicFrameMkLst>
        </pc:graphicFrameChg>
        <pc:picChg chg="add mod">
          <ac:chgData name="Mimoune Djouallah" userId="e1561a5b-d26e-4b74-9b55-eec10b81ac09" providerId="ADAL" clId="{D6F82557-04DF-4E3E-A002-671FF9DF4E4D}" dt="2021-11-17T02:00:44.842" v="2251" actId="26606"/>
          <ac:picMkLst>
            <pc:docMk/>
            <pc:sldMk cId="1461951761" sldId="266"/>
            <ac:picMk id="4" creationId="{121A864E-55B6-47DC-8918-DE842F9CB6A3}"/>
          </ac:picMkLst>
        </pc:picChg>
        <pc:cxnChg chg="add del">
          <ac:chgData name="Mimoune Djouallah" userId="e1561a5b-d26e-4b74-9b55-eec10b81ac09" providerId="ADAL" clId="{D6F82557-04DF-4E3E-A002-671FF9DF4E4D}" dt="2021-11-17T02:00:44.842" v="2251" actId="26606"/>
          <ac:cxnSpMkLst>
            <pc:docMk/>
            <pc:sldMk cId="1461951761" sldId="266"/>
            <ac:cxnSpMk id="24" creationId="{57E1E5E6-F385-4E9C-B201-BA5BDE5CAD52}"/>
          </ac:cxnSpMkLst>
        </pc:cxnChg>
      </pc:sldChg>
      <pc:sldChg chg="addSp delSp modSp add mod setBg">
        <pc:chgData name="Mimoune Djouallah" userId="e1561a5b-d26e-4b74-9b55-eec10b81ac09" providerId="ADAL" clId="{D6F82557-04DF-4E3E-A002-671FF9DF4E4D}" dt="2021-11-17T03:00:57.965" v="2574" actId="20577"/>
        <pc:sldMkLst>
          <pc:docMk/>
          <pc:sldMk cId="2715554562" sldId="267"/>
        </pc:sldMkLst>
        <pc:spChg chg="mod">
          <ac:chgData name="Mimoune Djouallah" userId="e1561a5b-d26e-4b74-9b55-eec10b81ac09" providerId="ADAL" clId="{D6F82557-04DF-4E3E-A002-671FF9DF4E4D}" dt="2021-11-17T03:00:57.965" v="2574" actId="20577"/>
          <ac:spMkLst>
            <pc:docMk/>
            <pc:sldMk cId="2715554562" sldId="267"/>
            <ac:spMk id="2" creationId="{EB24C48E-F70D-404E-8988-D0AA5DA0CE4F}"/>
          </ac:spMkLst>
        </pc:spChg>
        <pc:spChg chg="add del">
          <ac:chgData name="Mimoune Djouallah" userId="e1561a5b-d26e-4b74-9b55-eec10b81ac09" providerId="ADAL" clId="{D6F82557-04DF-4E3E-A002-671FF9DF4E4D}" dt="2021-11-17T02:55:51.978" v="2455" actId="26606"/>
          <ac:spMkLst>
            <pc:docMk/>
            <pc:sldMk cId="2715554562" sldId="267"/>
            <ac:spMk id="3" creationId="{89AA9A4B-70E3-4368-8996-51D6122074E1}"/>
          </ac:spMkLst>
        </pc:spChg>
        <pc:spChg chg="add mod">
          <ac:chgData name="Mimoune Djouallah" userId="e1561a5b-d26e-4b74-9b55-eec10b81ac09" providerId="ADAL" clId="{D6F82557-04DF-4E3E-A002-671FF9DF4E4D}" dt="2021-11-17T02:59:34.131" v="2530" actId="1076"/>
          <ac:spMkLst>
            <pc:docMk/>
            <pc:sldMk cId="2715554562" sldId="267"/>
            <ac:spMk id="5" creationId="{5FFD77F4-7225-4BC0-8383-D84CDA6F34AA}"/>
          </ac:spMkLst>
        </pc:spChg>
        <pc:spChg chg="add">
          <ac:chgData name="Mimoune Djouallah" userId="e1561a5b-d26e-4b74-9b55-eec10b81ac09" providerId="ADAL" clId="{D6F82557-04DF-4E3E-A002-671FF9DF4E4D}" dt="2021-11-17T02:55:51.978" v="2455" actId="26606"/>
          <ac:spMkLst>
            <pc:docMk/>
            <pc:sldMk cId="2715554562" sldId="267"/>
            <ac:spMk id="6" creationId="{A4AC5506-6312-4701-8D3C-40187889A947}"/>
          </ac:spMkLst>
        </pc:spChg>
        <pc:spChg chg="add mod">
          <ac:chgData name="Mimoune Djouallah" userId="e1561a5b-d26e-4b74-9b55-eec10b81ac09" providerId="ADAL" clId="{D6F82557-04DF-4E3E-A002-671FF9DF4E4D}" dt="2021-11-17T02:59:29.421" v="2529" actId="14100"/>
          <ac:spMkLst>
            <pc:docMk/>
            <pc:sldMk cId="2715554562" sldId="267"/>
            <ac:spMk id="8" creationId="{68F3FB88-5185-4131-91F2-6C4EE4F6C3CB}"/>
          </ac:spMkLst>
        </pc:spChg>
        <pc:spChg chg="add del">
          <ac:chgData name="Mimoune Djouallah" userId="e1561a5b-d26e-4b74-9b55-eec10b81ac09" providerId="ADAL" clId="{D6F82557-04DF-4E3E-A002-671FF9DF4E4D}" dt="2021-11-17T02:55:37.611" v="2453" actId="26606"/>
          <ac:spMkLst>
            <pc:docMk/>
            <pc:sldMk cId="2715554562" sldId="267"/>
            <ac:spMk id="11" creationId="{7F57BEA8-497D-4AA8-8A18-BDCD696B25FE}"/>
          </ac:spMkLst>
        </pc:spChg>
        <pc:picChg chg="add del mod">
          <ac:chgData name="Mimoune Djouallah" userId="e1561a5b-d26e-4b74-9b55-eec10b81ac09" providerId="ADAL" clId="{D6F82557-04DF-4E3E-A002-671FF9DF4E4D}" dt="2021-11-17T02:57:58.660" v="2524" actId="478"/>
          <ac:picMkLst>
            <pc:docMk/>
            <pc:sldMk cId="2715554562" sldId="267"/>
            <ac:picMk id="4" creationId="{DAB8DF19-CC35-4170-A370-DC2BB61F098A}"/>
          </ac:picMkLst>
        </pc:picChg>
        <pc:picChg chg="add mod">
          <ac:chgData name="Mimoune Djouallah" userId="e1561a5b-d26e-4b74-9b55-eec10b81ac09" providerId="ADAL" clId="{D6F82557-04DF-4E3E-A002-671FF9DF4E4D}" dt="2021-11-17T02:59:23.461" v="2528" actId="14100"/>
          <ac:picMkLst>
            <pc:docMk/>
            <pc:sldMk cId="2715554562" sldId="267"/>
            <ac:picMk id="10" creationId="{106F8476-5E31-485C-BAF4-457685BAF74A}"/>
          </ac:picMkLst>
        </pc:picChg>
        <pc:cxnChg chg="add del">
          <ac:chgData name="Mimoune Djouallah" userId="e1561a5b-d26e-4b74-9b55-eec10b81ac09" providerId="ADAL" clId="{D6F82557-04DF-4E3E-A002-671FF9DF4E4D}" dt="2021-11-17T02:55:37.611" v="2453" actId="26606"/>
          <ac:cxnSpMkLst>
            <pc:docMk/>
            <pc:sldMk cId="2715554562" sldId="267"/>
            <ac:cxnSpMk id="9" creationId="{D2E961F1-4A28-4A5F-BBD4-6E400E5E6C75}"/>
          </ac:cxnSpMkLst>
        </pc:cxnChg>
        <pc:cxnChg chg="add del">
          <ac:chgData name="Mimoune Djouallah" userId="e1561a5b-d26e-4b74-9b55-eec10b81ac09" providerId="ADAL" clId="{D6F82557-04DF-4E3E-A002-671FF9DF4E4D}" dt="2021-11-17T02:55:37.611" v="2453" actId="26606"/>
          <ac:cxnSpMkLst>
            <pc:docMk/>
            <pc:sldMk cId="2715554562" sldId="267"/>
            <ac:cxnSpMk id="13" creationId="{A82415D3-DDE5-4D63-8CB3-23A5EC581B27}"/>
          </ac:cxnSpMkLst>
        </pc:cxnChg>
        <pc:cxnChg chg="add del">
          <ac:chgData name="Mimoune Djouallah" userId="e1561a5b-d26e-4b74-9b55-eec10b81ac09" providerId="ADAL" clId="{D6F82557-04DF-4E3E-A002-671FF9DF4E4D}" dt="2021-11-17T02:55:37.611" v="2453" actId="26606"/>
          <ac:cxnSpMkLst>
            <pc:docMk/>
            <pc:sldMk cId="2715554562" sldId="267"/>
            <ac:cxnSpMk id="15" creationId="{AD7193FB-6AE6-4B3B-8F89-56B55DD63B4D}"/>
          </ac:cxnSpMkLst>
        </pc:cxnChg>
      </pc:sldChg>
      <pc:sldChg chg="addSp delSp modSp add">
        <pc:chgData name="Mimoune Djouallah" userId="e1561a5b-d26e-4b74-9b55-eec10b81ac09" providerId="ADAL" clId="{D6F82557-04DF-4E3E-A002-671FF9DF4E4D}" dt="2021-11-17T03:06:29.484" v="2704" actId="20577"/>
        <pc:sldMkLst>
          <pc:docMk/>
          <pc:sldMk cId="1724675363" sldId="268"/>
        </pc:sldMkLst>
        <pc:spChg chg="mod">
          <ac:chgData name="Mimoune Djouallah" userId="e1561a5b-d26e-4b74-9b55-eec10b81ac09" providerId="ADAL" clId="{D6F82557-04DF-4E3E-A002-671FF9DF4E4D}" dt="2021-11-17T03:04:16.991" v="2602" actId="20577"/>
          <ac:spMkLst>
            <pc:docMk/>
            <pc:sldMk cId="1724675363" sldId="268"/>
            <ac:spMk id="2" creationId="{EB24C48E-F70D-404E-8988-D0AA5DA0CE4F}"/>
          </ac:spMkLst>
        </pc:spChg>
        <pc:spChg chg="mod">
          <ac:chgData name="Mimoune Djouallah" userId="e1561a5b-d26e-4b74-9b55-eec10b81ac09" providerId="ADAL" clId="{D6F82557-04DF-4E3E-A002-671FF9DF4E4D}" dt="2021-11-17T03:06:29.484" v="2704" actId="20577"/>
          <ac:spMkLst>
            <pc:docMk/>
            <pc:sldMk cId="1724675363" sldId="268"/>
            <ac:spMk id="5" creationId="{5FFD77F4-7225-4BC0-8383-D84CDA6F34AA}"/>
          </ac:spMkLst>
        </pc:spChg>
        <pc:picChg chg="add mod">
          <ac:chgData name="Mimoune Djouallah" userId="e1561a5b-d26e-4b74-9b55-eec10b81ac09" providerId="ADAL" clId="{D6F82557-04DF-4E3E-A002-671FF9DF4E4D}" dt="2021-11-17T03:04:54.905" v="2605" actId="1076"/>
          <ac:picMkLst>
            <pc:docMk/>
            <pc:sldMk cId="1724675363" sldId="268"/>
            <ac:picMk id="3" creationId="{9B7AEF8C-1775-4D79-A9B2-9AB0117C6170}"/>
          </ac:picMkLst>
        </pc:picChg>
        <pc:picChg chg="del">
          <ac:chgData name="Mimoune Djouallah" userId="e1561a5b-d26e-4b74-9b55-eec10b81ac09" providerId="ADAL" clId="{D6F82557-04DF-4E3E-A002-671FF9DF4E4D}" dt="2021-11-17T03:04:21.591" v="2603" actId="478"/>
          <ac:picMkLst>
            <pc:docMk/>
            <pc:sldMk cId="1724675363" sldId="268"/>
            <ac:picMk id="10" creationId="{106F8476-5E31-485C-BAF4-457685BAF74A}"/>
          </ac:picMkLst>
        </pc:picChg>
      </pc:sldChg>
      <pc:sldChg chg="addSp delSp modSp add mod setBg">
        <pc:chgData name="Mimoune Djouallah" userId="e1561a5b-d26e-4b74-9b55-eec10b81ac09" providerId="ADAL" clId="{D6F82557-04DF-4E3E-A002-671FF9DF4E4D}" dt="2021-11-17T03:12:53.694" v="2810" actId="20577"/>
        <pc:sldMkLst>
          <pc:docMk/>
          <pc:sldMk cId="1766187041" sldId="269"/>
        </pc:sldMkLst>
        <pc:spChg chg="mod">
          <ac:chgData name="Mimoune Djouallah" userId="e1561a5b-d26e-4b74-9b55-eec10b81ac09" providerId="ADAL" clId="{D6F82557-04DF-4E3E-A002-671FF9DF4E4D}" dt="2021-11-17T03:12:02.422" v="2776" actId="26606"/>
          <ac:spMkLst>
            <pc:docMk/>
            <pc:sldMk cId="1766187041" sldId="269"/>
            <ac:spMk id="2" creationId="{0FA1983E-ED63-4A16-BCBA-6E7070363933}"/>
          </ac:spMkLst>
        </pc:spChg>
        <pc:spChg chg="del">
          <ac:chgData name="Mimoune Djouallah" userId="e1561a5b-d26e-4b74-9b55-eec10b81ac09" providerId="ADAL" clId="{D6F82557-04DF-4E3E-A002-671FF9DF4E4D}" dt="2021-11-17T03:12:02.422" v="2776" actId="26606"/>
          <ac:spMkLst>
            <pc:docMk/>
            <pc:sldMk cId="1766187041" sldId="269"/>
            <ac:spMk id="3" creationId="{7EDFFAEB-6881-4816-B3F4-BEA88B168902}"/>
          </ac:spMkLst>
        </pc:spChg>
        <pc:spChg chg="add mod">
          <ac:chgData name="Mimoune Djouallah" userId="e1561a5b-d26e-4b74-9b55-eec10b81ac09" providerId="ADAL" clId="{D6F82557-04DF-4E3E-A002-671FF9DF4E4D}" dt="2021-11-17T03:12:53.694" v="2810" actId="20577"/>
          <ac:spMkLst>
            <pc:docMk/>
            <pc:sldMk cId="1766187041" sldId="269"/>
            <ac:spMk id="5" creationId="{5F46534D-32E3-41D6-9CD9-C28497B131BB}"/>
          </ac:spMkLst>
        </pc:spChg>
        <pc:spChg chg="add">
          <ac:chgData name="Mimoune Djouallah" userId="e1561a5b-d26e-4b74-9b55-eec10b81ac09" providerId="ADAL" clId="{D6F82557-04DF-4E3E-A002-671FF9DF4E4D}" dt="2021-11-17T03:12:02.422" v="2776" actId="26606"/>
          <ac:spMkLst>
            <pc:docMk/>
            <pc:sldMk cId="1766187041" sldId="269"/>
            <ac:spMk id="9" creationId="{A4AC5506-6312-4701-8D3C-40187889A947}"/>
          </ac:spMkLst>
        </pc:spChg>
        <pc:picChg chg="add mod">
          <ac:chgData name="Mimoune Djouallah" userId="e1561a5b-d26e-4b74-9b55-eec10b81ac09" providerId="ADAL" clId="{D6F82557-04DF-4E3E-A002-671FF9DF4E4D}" dt="2021-11-17T03:12:02.422" v="2776" actId="26606"/>
          <ac:picMkLst>
            <pc:docMk/>
            <pc:sldMk cId="1766187041" sldId="269"/>
            <ac:picMk id="4" creationId="{D0F14755-296F-426B-AED2-7A6201F21B33}"/>
          </ac:picMkLst>
        </pc:picChg>
      </pc:sldChg>
      <pc:sldChg chg="add del">
        <pc:chgData name="Mimoune Djouallah" userId="e1561a5b-d26e-4b74-9b55-eec10b81ac09" providerId="ADAL" clId="{D6F82557-04DF-4E3E-A002-671FF9DF4E4D}" dt="2021-11-17T03:10:21.365" v="2706" actId="2696"/>
        <pc:sldMkLst>
          <pc:docMk/>
          <pc:sldMk cId="3746211335" sldId="269"/>
        </pc:sldMkLst>
      </pc:sldChg>
      <pc:sldChg chg="addSp delSp modSp add setBg">
        <pc:chgData name="Mimoune Djouallah" userId="e1561a5b-d26e-4b74-9b55-eec10b81ac09" providerId="ADAL" clId="{D6F82557-04DF-4E3E-A002-671FF9DF4E4D}" dt="2021-11-17T03:57:45.810" v="3006" actId="207"/>
        <pc:sldMkLst>
          <pc:docMk/>
          <pc:sldMk cId="1717444007" sldId="270"/>
        </pc:sldMkLst>
        <pc:spChg chg="del mod">
          <ac:chgData name="Mimoune Djouallah" userId="e1561a5b-d26e-4b74-9b55-eec10b81ac09" providerId="ADAL" clId="{D6F82557-04DF-4E3E-A002-671FF9DF4E4D}" dt="2021-11-17T03:47:11.976" v="2958"/>
          <ac:spMkLst>
            <pc:docMk/>
            <pc:sldMk cId="1717444007" sldId="270"/>
            <ac:spMk id="2" creationId="{BFD4727B-1804-44CF-98FE-38644C0FCAB8}"/>
          </ac:spMkLst>
        </pc:spChg>
        <pc:spChg chg="del">
          <ac:chgData name="Mimoune Djouallah" userId="e1561a5b-d26e-4b74-9b55-eec10b81ac09" providerId="ADAL" clId="{D6F82557-04DF-4E3E-A002-671FF9DF4E4D}" dt="2021-11-17T03:42:17.612" v="2817" actId="931"/>
          <ac:spMkLst>
            <pc:docMk/>
            <pc:sldMk cId="1717444007" sldId="270"/>
            <ac:spMk id="3" creationId="{FEC2DC01-D3B0-46B0-93CF-63BEC4072B2B}"/>
          </ac:spMkLst>
        </pc:spChg>
        <pc:spChg chg="add mod">
          <ac:chgData name="Mimoune Djouallah" userId="e1561a5b-d26e-4b74-9b55-eec10b81ac09" providerId="ADAL" clId="{D6F82557-04DF-4E3E-A002-671FF9DF4E4D}" dt="2021-11-17T03:57:45.810" v="3006" actId="207"/>
          <ac:spMkLst>
            <pc:docMk/>
            <pc:sldMk cId="1717444007" sldId="270"/>
            <ac:spMk id="6" creationId="{4402FD39-DD32-411B-992A-B5B28A8429EC}"/>
          </ac:spMkLst>
        </pc:spChg>
        <pc:picChg chg="add mod">
          <ac:chgData name="Mimoune Djouallah" userId="e1561a5b-d26e-4b74-9b55-eec10b81ac09" providerId="ADAL" clId="{D6F82557-04DF-4E3E-A002-671FF9DF4E4D}" dt="2021-11-17T03:47:05.323" v="2955" actId="1076"/>
          <ac:picMkLst>
            <pc:docMk/>
            <pc:sldMk cId="1717444007" sldId="270"/>
            <ac:picMk id="5" creationId="{935D7537-817C-4865-AB56-45A1AD634A45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7T03:48:48.942" v="3001" actId="20577"/>
        <pc:sldMkLst>
          <pc:docMk/>
          <pc:sldMk cId="1383376656" sldId="271"/>
        </pc:sldMkLst>
        <pc:spChg chg="del mod">
          <ac:chgData name="Mimoune Djouallah" userId="e1561a5b-d26e-4b74-9b55-eec10b81ac09" providerId="ADAL" clId="{D6F82557-04DF-4E3E-A002-671FF9DF4E4D}" dt="2021-11-17T03:47:22.293" v="2959" actId="478"/>
          <ac:spMkLst>
            <pc:docMk/>
            <pc:sldMk cId="1383376656" sldId="271"/>
            <ac:spMk id="2" creationId="{16210E05-CE31-41E6-8695-CA8E4527C198}"/>
          </ac:spMkLst>
        </pc:spChg>
        <pc:spChg chg="mod">
          <ac:chgData name="Mimoune Djouallah" userId="e1561a5b-d26e-4b74-9b55-eec10b81ac09" providerId="ADAL" clId="{D6F82557-04DF-4E3E-A002-671FF9DF4E4D}" dt="2021-11-17T03:48:48.942" v="3001" actId="20577"/>
          <ac:spMkLst>
            <pc:docMk/>
            <pc:sldMk cId="1383376656" sldId="271"/>
            <ac:spMk id="3" creationId="{5B43ACD5-2959-41EA-AAF1-8BE312A19E6D}"/>
          </ac:spMkLst>
        </pc:spChg>
        <pc:spChg chg="add del mod">
          <ac:chgData name="Mimoune Djouallah" userId="e1561a5b-d26e-4b74-9b55-eec10b81ac09" providerId="ADAL" clId="{D6F82557-04DF-4E3E-A002-671FF9DF4E4D}" dt="2021-11-17T03:47:31.233" v="2960" actId="478"/>
          <ac:spMkLst>
            <pc:docMk/>
            <pc:sldMk cId="1383376656" sldId="271"/>
            <ac:spMk id="6" creationId="{CCD01831-3505-427B-A49D-DD436F12A6B7}"/>
          </ac:spMkLst>
        </pc:spChg>
        <pc:picChg chg="add mod">
          <ac:chgData name="Mimoune Djouallah" userId="e1561a5b-d26e-4b74-9b55-eec10b81ac09" providerId="ADAL" clId="{D6F82557-04DF-4E3E-A002-671FF9DF4E4D}" dt="2021-11-17T03:47:42.081" v="2962" actId="1076"/>
          <ac:picMkLst>
            <pc:docMk/>
            <pc:sldMk cId="1383376656" sldId="271"/>
            <ac:picMk id="4" creationId="{5A0E3F67-6EC1-4B44-896C-FECD83AAB189}"/>
          </ac:picMkLst>
        </pc:picChg>
      </pc:sldChg>
      <pc:sldChg chg="addSp delSp modSp add ord">
        <pc:chgData name="Mimoune Djouallah" userId="e1561a5b-d26e-4b74-9b55-eec10b81ac09" providerId="ADAL" clId="{D6F82557-04DF-4E3E-A002-671FF9DF4E4D}" dt="2021-11-17T05:03:29.861" v="3587" actId="20577"/>
        <pc:sldMkLst>
          <pc:docMk/>
          <pc:sldMk cId="3269256637" sldId="272"/>
        </pc:sldMkLst>
        <pc:spChg chg="add mod">
          <ac:chgData name="Mimoune Djouallah" userId="e1561a5b-d26e-4b74-9b55-eec10b81ac09" providerId="ADAL" clId="{D6F82557-04DF-4E3E-A002-671FF9DF4E4D}" dt="2021-11-17T03:58:30.154" v="3023" actId="478"/>
          <ac:spMkLst>
            <pc:docMk/>
            <pc:sldMk cId="3269256637" sldId="272"/>
            <ac:spMk id="3" creationId="{EFED63EE-B9E6-45ED-9EF5-A4EFE0884A77}"/>
          </ac:spMkLst>
        </pc:spChg>
        <pc:spChg chg="mod">
          <ac:chgData name="Mimoune Djouallah" userId="e1561a5b-d26e-4b74-9b55-eec10b81ac09" providerId="ADAL" clId="{D6F82557-04DF-4E3E-A002-671FF9DF4E4D}" dt="2021-11-17T05:01:10.689" v="3500" actId="20577"/>
          <ac:spMkLst>
            <pc:docMk/>
            <pc:sldMk cId="3269256637" sldId="272"/>
            <ac:spMk id="6" creationId="{4402FD39-DD32-411B-992A-B5B28A8429EC}"/>
          </ac:spMkLst>
        </pc:spChg>
        <pc:spChg chg="add mod">
          <ac:chgData name="Mimoune Djouallah" userId="e1561a5b-d26e-4b74-9b55-eec10b81ac09" providerId="ADAL" clId="{D6F82557-04DF-4E3E-A002-671FF9DF4E4D}" dt="2021-11-17T05:03:29.861" v="3587" actId="20577"/>
          <ac:spMkLst>
            <pc:docMk/>
            <pc:sldMk cId="3269256637" sldId="272"/>
            <ac:spMk id="7" creationId="{C6F5BC99-5578-4D10-AF71-20BCD44D2782}"/>
          </ac:spMkLst>
        </pc:spChg>
        <pc:picChg chg="add del mod">
          <ac:chgData name="Mimoune Djouallah" userId="e1561a5b-d26e-4b74-9b55-eec10b81ac09" providerId="ADAL" clId="{D6F82557-04DF-4E3E-A002-671FF9DF4E4D}" dt="2021-11-17T04:52:49.906" v="3424" actId="478"/>
          <ac:picMkLst>
            <pc:docMk/>
            <pc:sldMk cId="3269256637" sldId="272"/>
            <ac:picMk id="4" creationId="{9B107C06-BBD6-4BFA-8D9D-E51AA8E5A29C}"/>
          </ac:picMkLst>
        </pc:picChg>
        <pc:picChg chg="del">
          <ac:chgData name="Mimoune Djouallah" userId="e1561a5b-d26e-4b74-9b55-eec10b81ac09" providerId="ADAL" clId="{D6F82557-04DF-4E3E-A002-671FF9DF4E4D}" dt="2021-11-17T03:58:30.154" v="3023" actId="478"/>
          <ac:picMkLst>
            <pc:docMk/>
            <pc:sldMk cId="3269256637" sldId="272"/>
            <ac:picMk id="5" creationId="{935D7537-817C-4865-AB56-45A1AD634A45}"/>
          </ac:picMkLst>
        </pc:picChg>
        <pc:picChg chg="add del mod">
          <ac:chgData name="Mimoune Djouallah" userId="e1561a5b-d26e-4b74-9b55-eec10b81ac09" providerId="ADAL" clId="{D6F82557-04DF-4E3E-A002-671FF9DF4E4D}" dt="2021-11-17T05:01:43.574" v="3550" actId="478"/>
          <ac:picMkLst>
            <pc:docMk/>
            <pc:sldMk cId="3269256637" sldId="272"/>
            <ac:picMk id="8" creationId="{CF14D283-3654-4663-B58A-CEEAB2A51448}"/>
          </ac:picMkLst>
        </pc:picChg>
        <pc:picChg chg="add mod">
          <ac:chgData name="Mimoune Djouallah" userId="e1561a5b-d26e-4b74-9b55-eec10b81ac09" providerId="ADAL" clId="{D6F82557-04DF-4E3E-A002-671FF9DF4E4D}" dt="2021-11-17T05:03:13.223" v="3555" actId="1076"/>
          <ac:picMkLst>
            <pc:docMk/>
            <pc:sldMk cId="3269256637" sldId="272"/>
            <ac:picMk id="9" creationId="{73569498-BB60-4E92-B3B1-77912B7ECD1C}"/>
          </ac:picMkLst>
        </pc:picChg>
      </pc:sldChg>
      <pc:sldChg chg="add del">
        <pc:chgData name="Mimoune Djouallah" userId="e1561a5b-d26e-4b74-9b55-eec10b81ac09" providerId="ADAL" clId="{D6F82557-04DF-4E3E-A002-671FF9DF4E4D}" dt="2021-11-17T03:56:51.743" v="3003" actId="2696"/>
        <pc:sldMkLst>
          <pc:docMk/>
          <pc:sldMk cId="4130958998" sldId="272"/>
        </pc:sldMkLst>
      </pc:sldChg>
      <pc:sldChg chg="delSp modSp add">
        <pc:chgData name="Mimoune Djouallah" userId="e1561a5b-d26e-4b74-9b55-eec10b81ac09" providerId="ADAL" clId="{D6F82557-04DF-4E3E-A002-671FF9DF4E4D}" dt="2021-11-17T04:11:20.171" v="3348" actId="20577"/>
        <pc:sldMkLst>
          <pc:docMk/>
          <pc:sldMk cId="2180496805" sldId="273"/>
        </pc:sldMkLst>
        <pc:spChg chg="del">
          <ac:chgData name="Mimoune Djouallah" userId="e1561a5b-d26e-4b74-9b55-eec10b81ac09" providerId="ADAL" clId="{D6F82557-04DF-4E3E-A002-671FF9DF4E4D}" dt="2021-11-17T04:05:55.691" v="3058" actId="478"/>
          <ac:spMkLst>
            <pc:docMk/>
            <pc:sldMk cId="2180496805" sldId="273"/>
            <ac:spMk id="2" creationId="{C653766D-AD98-4C75-91EC-BEE212F0581F}"/>
          </ac:spMkLst>
        </pc:spChg>
        <pc:spChg chg="mod">
          <ac:chgData name="Mimoune Djouallah" userId="e1561a5b-d26e-4b74-9b55-eec10b81ac09" providerId="ADAL" clId="{D6F82557-04DF-4E3E-A002-671FF9DF4E4D}" dt="2021-11-17T04:11:20.171" v="3348" actId="20577"/>
          <ac:spMkLst>
            <pc:docMk/>
            <pc:sldMk cId="2180496805" sldId="273"/>
            <ac:spMk id="3" creationId="{BD1A54CD-F3FD-4912-90B4-5EF7DD4946E7}"/>
          </ac:spMkLst>
        </pc:spChg>
      </pc:sldChg>
      <pc:sldChg chg="addSp delSp modSp add ord">
        <pc:chgData name="Mimoune Djouallah" userId="e1561a5b-d26e-4b74-9b55-eec10b81ac09" providerId="ADAL" clId="{D6F82557-04DF-4E3E-A002-671FF9DF4E4D}" dt="2021-11-17T04:21:57.477" v="3380"/>
        <pc:sldMkLst>
          <pc:docMk/>
          <pc:sldMk cId="811694931" sldId="274"/>
        </pc:sldMkLst>
        <pc:spChg chg="add mod">
          <ac:chgData name="Mimoune Djouallah" userId="e1561a5b-d26e-4b74-9b55-eec10b81ac09" providerId="ADAL" clId="{D6F82557-04DF-4E3E-A002-671FF9DF4E4D}" dt="2021-11-17T04:18:04.164" v="3369" actId="478"/>
          <ac:spMkLst>
            <pc:docMk/>
            <pc:sldMk cId="811694931" sldId="274"/>
            <ac:spMk id="3" creationId="{6239AE23-A6CE-4083-B8D6-C7CF8EA25C81}"/>
          </ac:spMkLst>
        </pc:spChg>
        <pc:spChg chg="mod">
          <ac:chgData name="Mimoune Djouallah" userId="e1561a5b-d26e-4b74-9b55-eec10b81ac09" providerId="ADAL" clId="{D6F82557-04DF-4E3E-A002-671FF9DF4E4D}" dt="2021-11-17T04:17:58.381" v="3368" actId="20577"/>
          <ac:spMkLst>
            <pc:docMk/>
            <pc:sldMk cId="811694931" sldId="274"/>
            <ac:spMk id="6" creationId="{4402FD39-DD32-411B-992A-B5B28A8429EC}"/>
          </ac:spMkLst>
        </pc:spChg>
        <pc:picChg chg="add mod">
          <ac:chgData name="Mimoune Djouallah" userId="e1561a5b-d26e-4b74-9b55-eec10b81ac09" providerId="ADAL" clId="{D6F82557-04DF-4E3E-A002-671FF9DF4E4D}" dt="2021-11-17T04:19:28.065" v="3374" actId="14100"/>
          <ac:picMkLst>
            <pc:docMk/>
            <pc:sldMk cId="811694931" sldId="274"/>
            <ac:picMk id="4" creationId="{30F6752E-89A1-49D8-848B-CE601FFE199E}"/>
          </ac:picMkLst>
        </pc:picChg>
        <pc:picChg chg="del">
          <ac:chgData name="Mimoune Djouallah" userId="e1561a5b-d26e-4b74-9b55-eec10b81ac09" providerId="ADAL" clId="{D6F82557-04DF-4E3E-A002-671FF9DF4E4D}" dt="2021-11-17T04:18:04.164" v="3369" actId="478"/>
          <ac:picMkLst>
            <pc:docMk/>
            <pc:sldMk cId="811694931" sldId="274"/>
            <ac:picMk id="5" creationId="{935D7537-817C-4865-AB56-45A1AD634A45}"/>
          </ac:picMkLst>
        </pc:picChg>
        <pc:picChg chg="add mod">
          <ac:chgData name="Mimoune Djouallah" userId="e1561a5b-d26e-4b74-9b55-eec10b81ac09" providerId="ADAL" clId="{D6F82557-04DF-4E3E-A002-671FF9DF4E4D}" dt="2021-11-17T04:20:31.921" v="3379" actId="14100"/>
          <ac:picMkLst>
            <pc:docMk/>
            <pc:sldMk cId="811694931" sldId="274"/>
            <ac:picMk id="7" creationId="{0DA0CA66-9AD8-4103-974D-1D6D0221B22B}"/>
          </ac:picMkLst>
        </pc:picChg>
      </pc:sldChg>
      <pc:sldChg chg="add">
        <pc:chgData name="Mimoune Djouallah" userId="e1561a5b-d26e-4b74-9b55-eec10b81ac09" providerId="ADAL" clId="{D6F82557-04DF-4E3E-A002-671FF9DF4E4D}" dt="2021-11-17T04:22:17.605" v="3381"/>
        <pc:sldMkLst>
          <pc:docMk/>
          <pc:sldMk cId="4184202895" sldId="275"/>
        </pc:sldMkLst>
      </pc:sldChg>
      <pc:sldChg chg="add">
        <pc:chgData name="Mimoune Djouallah" userId="e1561a5b-d26e-4b74-9b55-eec10b81ac09" providerId="ADAL" clId="{D6F82557-04DF-4E3E-A002-671FF9DF4E4D}" dt="2021-11-17T04:58:35.621" v="3481"/>
        <pc:sldMkLst>
          <pc:docMk/>
          <pc:sldMk cId="4214371951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icon-map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icon-map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R Performance in the is problematic, </a:t>
          </a:r>
          <a:r>
            <a:rPr lang="en-AU" dirty="0">
              <a:hlinkClick xmlns:r="http://schemas.openxmlformats.org/officeDocument/2006/relationships" r:id="rId1"/>
            </a:rPr>
            <a:t>see Example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r>
            <a:rPr lang="en-AU"/>
            <a:t>First time I open a ticket</a:t>
          </a:r>
          <a:endParaRPr lang="en-US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r>
            <a:rPr lang="en-AU"/>
            <a:t>It is by design </a:t>
          </a:r>
          <a:endParaRPr lang="en-US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 err="1"/>
            <a:t>MapBox</a:t>
          </a:r>
          <a:r>
            <a:rPr lang="en-US" dirty="0"/>
            <a:t> is a potential solution at that time, </a:t>
          </a:r>
          <a:r>
            <a:rPr lang="en-US" dirty="0">
              <a:hlinkClick xmlns:r="http://schemas.openxmlformats.org/officeDocument/2006/relationships" r:id="rId1"/>
            </a:rPr>
            <a:t>Using </a:t>
          </a:r>
          <a:r>
            <a:rPr lang="en-US" dirty="0" err="1">
              <a:hlinkClick xmlns:r="http://schemas.openxmlformats.org/officeDocument/2006/relationships" r:id="rId1"/>
            </a:rPr>
            <a:t>tileset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endParaRPr lang="en-US" dirty="0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endParaRPr lang="en-US" dirty="0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/>
            <a:t>Icon Map released Version 2 and it support WKT </a:t>
          </a:r>
        </a:p>
        <a:p>
          <a:r>
            <a:rPr lang="en-AU" dirty="0">
              <a:hlinkClick xmlns:r="http://schemas.openxmlformats.org/officeDocument/2006/relationships" r:id="rId1"/>
            </a:rPr>
            <a:t>https://icon-map.com/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The Genius of Icon map the WKT can be a Measure too, it is dynamic and we can do some cool stuff with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 dirty="0"/>
            <a:t>R Performance in the is problematic, </a:t>
          </a:r>
          <a:r>
            <a:rPr lang="en-AU" sz="4600" kern="1200" dirty="0">
              <a:hlinkClick xmlns:r="http://schemas.openxmlformats.org/officeDocument/2006/relationships" r:id="rId1"/>
            </a:rPr>
            <a:t>see Example</a:t>
          </a:r>
          <a:endParaRPr lang="en-US" sz="4600" kern="1200" dirty="0"/>
        </a:p>
      </dsp:txBody>
      <dsp:txXfrm>
        <a:off x="0" y="2492"/>
        <a:ext cx="6492875" cy="1700138"/>
      </dsp:txXfrm>
    </dsp:sp>
    <dsp:sp modelId="{A56E7E1E-87B7-4962-88C7-83A4537A84B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/>
            <a:t>First time I open a ticket</a:t>
          </a:r>
          <a:endParaRPr lang="en-US" sz="4600" kern="1200"/>
        </a:p>
      </dsp:txBody>
      <dsp:txXfrm>
        <a:off x="0" y="1702630"/>
        <a:ext cx="6492875" cy="1700138"/>
      </dsp:txXfrm>
    </dsp:sp>
    <dsp:sp modelId="{16ACC0F0-F12C-48C7-800B-4848373955F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/>
            <a:t>It is by design </a:t>
          </a:r>
          <a:endParaRPr lang="en-US" sz="4600" kern="1200"/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196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1967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MapBox</a:t>
          </a:r>
          <a:r>
            <a:rPr lang="en-US" sz="3700" kern="1200" dirty="0"/>
            <a:t> is a potential solution at that time, </a:t>
          </a:r>
          <a:r>
            <a:rPr lang="en-US" sz="3700" kern="1200" dirty="0">
              <a:hlinkClick xmlns:r="http://schemas.openxmlformats.org/officeDocument/2006/relationships" r:id="rId1"/>
            </a:rPr>
            <a:t>Using </a:t>
          </a:r>
          <a:r>
            <a:rPr lang="en-US" sz="3700" kern="1200" dirty="0" err="1">
              <a:hlinkClick xmlns:r="http://schemas.openxmlformats.org/officeDocument/2006/relationships" r:id="rId1"/>
            </a:rPr>
            <a:t>tileset</a:t>
          </a:r>
          <a:endParaRPr lang="en-US" sz="3700" kern="1200" dirty="0"/>
        </a:p>
      </dsp:txBody>
      <dsp:txXfrm>
        <a:off x="0" y="1967"/>
        <a:ext cx="6492875" cy="1341626"/>
      </dsp:txXfrm>
    </dsp:sp>
    <dsp:sp modelId="{A56E7E1E-87B7-4962-88C7-83A4537A84BB}">
      <dsp:nvSpPr>
        <dsp:cNvPr id="0" name=""/>
        <dsp:cNvSpPr/>
      </dsp:nvSpPr>
      <dsp:spPr>
        <a:xfrm>
          <a:off x="0" y="1343593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343593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1343593"/>
        <a:ext cx="6492875" cy="1341626"/>
      </dsp:txXfrm>
    </dsp:sp>
    <dsp:sp modelId="{16ACC0F0-F12C-48C7-800B-4848373955F8}">
      <dsp:nvSpPr>
        <dsp:cNvPr id="0" name=""/>
        <dsp:cNvSpPr/>
      </dsp:nvSpPr>
      <dsp:spPr>
        <a:xfrm>
          <a:off x="0" y="268521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2685219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2685219"/>
        <a:ext cx="6492875" cy="134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80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800"/>
          <a:ext cx="6486534" cy="2517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Icon Map released Version 2 and it support WKT 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300" kern="1200" dirty="0">
              <a:hlinkClick xmlns:r="http://schemas.openxmlformats.org/officeDocument/2006/relationships" r:id="rId1"/>
            </a:rPr>
            <a:t>https://icon-map.com/</a:t>
          </a:r>
          <a:endParaRPr lang="en-US" sz="3300" kern="1200" dirty="0"/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0" y="800"/>
        <a:ext cx="6486534" cy="2517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80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800"/>
          <a:ext cx="6486534" cy="2517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The Genius of Icon map the WKT can be a Measure too, it is dynamic and we can do some cool stuff with</a:t>
          </a:r>
          <a:endParaRPr lang="en-US" sz="3400" kern="1200" dirty="0"/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0" y="800"/>
        <a:ext cx="6486534" cy="2517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87F1-E7A7-4DAE-8539-4B8728D57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19874-2B00-40B4-BEC5-B91E1DDA3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4933-0848-4FBB-8086-7B346D69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0A3E-BC0C-495B-B7B4-352A6E56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0EC0A-DABA-42FA-BD80-ABEFBF2E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04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7707-E854-4D5C-91CF-A8B0C098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D5073-91B9-4FE6-A1B3-E459AE701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18D02-9B69-4772-940A-E8A0F985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9F7D-405B-4AD7-8318-00681E18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3259-FE1E-48CD-A101-425B2B9A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8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7B936-22EC-4F7D-8CAD-D46FDB95E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8F355-C0DD-4128-8FF8-809B51138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0A87-738B-4FF1-9FF4-1A7048F7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46D99-EDDE-4E15-B73F-D1F83857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8031D-910E-4B95-BE40-21655FC5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13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7972-69D6-44E6-9B0E-7B239209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E282-FB25-42E9-ABD8-4C85456A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675F6-DBE7-44AB-B9B7-2F7BAB4C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B28C0-BAD9-4488-8FC8-80584B02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DE29-4853-4091-95C2-1DB10410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11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4BE-9E24-4CD6-A555-385C0CFD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B7C96-0355-4487-8C29-75EF09AC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DFB1-5AF3-46DF-9692-90751AED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046E-960F-40FD-BFF3-CB7B5742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F1539-5AC8-4670-BA04-90A80706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01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D6B9-32FB-4FD9-8575-A8AA309C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ABDB5-AFEE-4218-A7D1-AB5DC7971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7F441-C962-4F70-84B8-695527F3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9D549-2700-4BFC-9AC5-AA494E07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B6E25-2669-4B3E-BD1A-87C2A459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E9125-864D-4414-B45F-D4248FEB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13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F79D-0681-416B-90B2-5A12B7D3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B3DF1-AFA3-4115-B64E-A7781EA72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9BF5B-49F5-49EF-9352-101ED866B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CEC61-9B4F-4E60-A97E-A6AB2BF28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E26C5-833C-4577-B104-A4F949273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C62C1-11C0-4E71-B310-039AE60A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35063-B981-489D-94BB-39DCCC0C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30F9A-6994-448D-B6A6-82A9D91E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00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AEAB-B093-41E8-A528-ECD223F0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5F95C-EFE0-403A-A06A-B4C9A1F9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98A4A-FB76-429B-91BD-3CBC9AEE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4B3F-0033-48E4-87B6-3DD1EBB0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26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0BDC0-4676-44A2-A489-05CCE436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C24B6-3563-4C3C-977F-E536C35E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845-580E-4247-91B8-4EB1884D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50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294B-2492-465F-92F8-450B3227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421E-BEE1-4882-8210-9C0EFC47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FB615-9F1B-4B7C-BC6F-DE96BB0AD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6DBA9-8D3A-4488-8BE8-A5143F67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07107-1AEF-4026-B736-3BBB50B3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D50C2-B2ED-4509-987F-3951121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95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14EB-902B-43DE-B5B3-FD63E0D2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309D2-AA63-49E5-807B-D6CF4A78A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2E73C-B132-4823-AD2A-EF00C33B2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7A73C-72C1-4B56-81EB-3AA704C8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B8BE-F494-4476-9E2D-E6774CE1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041A0-E3FA-4E85-896B-B8B0CCD1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64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3C344-7078-434E-9A17-9DC4F08A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C5F92-4167-4AE3-94D2-1190F2DBA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A49FB-011C-484F-BA91-B5340E0A3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124DA-A1B4-4189-B906-98E4509D3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E8230-A5BB-4F4F-8E0C-FB53288C6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49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nemtracker.github.io/" TargetMode="External"/><Relationship Id="rId2" Type="http://schemas.openxmlformats.org/officeDocument/2006/relationships/hyperlink" Target="https://datamonkeysite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mimounedjouallah/" TargetMode="External"/><Relationship Id="rId4" Type="http://schemas.openxmlformats.org/officeDocument/2006/relationships/hyperlink" Target="https://twitter.com/mim_djo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view?r=eyJrIjoiMjc0NTU2NDAtNjkwMy00ZDliLWJlOWYtOTdjN2FlZjA4ZDE0IiwidCI6IjdmNjhjN2QwLTc0ZTgtNGE2Ni04NGI3LWZhMjdlMzYyNTFiOCJ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21/using-the-new-convexhull-function-in-bigquery-to-reduce-geometry-complexity/" TargetMode="External"/><Relationship Id="rId2" Type="http://schemas.openxmlformats.org/officeDocument/2006/relationships/hyperlink" Target="https://datamonkeysite.com/2019/12/21/how-to-reduce-data-volume-in-powerbi-maps-by-using-wk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06/rendering-1-2-million-points-in-powerbi-using-icon-map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NWQyMjdiOTgtMTY3YS00YTU2LThhY2UtMzZmNjhhMGM4OWFjIiwidCI6IjdmNjhjN2QwLTc0ZTgtNGE2Ni04NGI3LWZhMjdlMzYyNTFiOCJ9" TargetMode="External"/><Relationship Id="rId2" Type="http://schemas.openxmlformats.org/officeDocument/2006/relationships/hyperlink" Target="https://datamonkeysite.com/2021/11/15/analyse-big-spatial-dataset-using-hex-bin-maps-in-powerb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1/08/20/filtering-by-dynamic-distance-in-powerbi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app.powerbi.com/view?r=eyJrIjoiZjA3ZGQ5NjctZGQxNS00NmMxLTgwZDktY2RlMjM1ZDRkNzJjIiwidCI6IjdmNjhjN2QwLTc0ZTgtNGE2Ni04NGI3LWZhMjdlMzYyNTFiOCJ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monkeysite.com/2021/08/15/using-powerbi-m-parameter-for-geospatial-calcula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ZDJlZGU4NWMtZmRmMi00ZjU1LTk4ZjctYTkzZmFlYWIxZTJkIiwidCI6IjdmNjhjN2QwLTc0ZTgtNGE2Ni04NGI3LWZhMjdlMzYyNTFiOCJ9&amp;pageName=ReportSection6eeafa839c33dfcd32bd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6.png"/><Relationship Id="rId4" Type="http://schemas.openxmlformats.org/officeDocument/2006/relationships/hyperlink" Target="https://datamonkeysite.com/2021/08/14/multi-select-parameter-support-in-bigquery-when-using-powerbi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60a0c6c-dd32-4a6f-b670-d557235e7b37/ReportSection09f38d4bb0830bf9cc50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7.png"/><Relationship Id="rId4" Type="http://schemas.openxmlformats.org/officeDocument/2006/relationships/hyperlink" Target="https://datamonkeysite.com/2021/08/26/calculate-the-shortest-path-in-a-network-in-powerb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Geodetic_System" TargetMode="External"/><Relationship Id="rId2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jouallah.github.io/R_leaflet_MAP/" TargetMode="External"/><Relationship Id="rId2" Type="http://schemas.openxmlformats.org/officeDocument/2006/relationships/hyperlink" Target="https://datamonkeysite.com/2019/11/26/powerbi-generate-multiple-print-quality-maps-using-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monkeysite.com/2018/10/11/html-map-using-r-part-1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tamonkeysite.com/2019/12/06/load-raster-tiles-to-powerbi-data-mode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8D14A-ABEC-4DCE-B33F-B1BF4F153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852" y="637762"/>
            <a:ext cx="2190782" cy="5576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Personal Experience Using GIS with PowerBI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E222-9544-473D-A9D8-E65D687F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1549" y="887621"/>
            <a:ext cx="8112153" cy="532691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Mimoune Djouallah  (mim)</a:t>
            </a:r>
            <a:r>
              <a:rPr lang="en-US" sz="2000" dirty="0"/>
              <a:t> </a:t>
            </a:r>
          </a:p>
          <a:p>
            <a:pPr algn="l"/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/>
              <a:t>PowerBI developer.  ( Ex Construction Planner)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2"/>
              </a:rPr>
              <a:t>https://datamonkeysite.com/</a:t>
            </a:r>
            <a:r>
              <a:rPr lang="en-US" sz="2000" dirty="0"/>
              <a:t>   (blogs about PowerBI, BigQuery, Oracle Primavera and a bit of Data Studio &amp; Construction)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3"/>
              </a:rPr>
              <a:t>nemtracker.github.io</a:t>
            </a:r>
            <a:r>
              <a:rPr lang="en-US" sz="2000" dirty="0"/>
              <a:t> : Dashboard to Track Australia Electricity Market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Twitter </a:t>
            </a:r>
            <a:r>
              <a:rPr lang="en-US" sz="2000" u="sng" dirty="0">
                <a:hlinkClick r:id="rId4"/>
              </a:rPr>
              <a:t>@</a:t>
            </a:r>
            <a:r>
              <a:rPr lang="en-US" sz="2000" u="sng" dirty="0" err="1">
                <a:hlinkClick r:id="rId4"/>
              </a:rPr>
              <a:t>mim_djo</a:t>
            </a:r>
            <a:r>
              <a:rPr lang="en-US" sz="2000" dirty="0"/>
              <a:t>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: </a:t>
            </a:r>
            <a:r>
              <a:rPr lang="en-US" sz="2000" u="sng" dirty="0">
                <a:hlinkClick r:id="rId5"/>
              </a:rPr>
              <a:t>https://www.linkedin.com/in/mimounedjouallah/</a:t>
            </a:r>
            <a:endParaRPr lang="en-US" sz="2000" dirty="0"/>
          </a:p>
          <a:p>
            <a:pPr algn="l"/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1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Miracles Happen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935143"/>
              </p:ext>
            </p:extLst>
          </p:nvPr>
        </p:nvGraphicFramePr>
        <p:xfrm>
          <a:off x="5010150" y="685799"/>
          <a:ext cx="6492875" cy="251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AF9C181-F7AF-4BFB-BC36-9ED1F9B14E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668848"/>
              </p:ext>
            </p:extLst>
          </p:nvPr>
        </p:nvGraphicFramePr>
        <p:xfrm>
          <a:off x="5010150" y="2810443"/>
          <a:ext cx="6492875" cy="251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468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3402498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Problem Solved, Geometry simplification, Basically The key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D5CF4-558D-4A32-9699-FE798FEB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183" y="172994"/>
            <a:ext cx="6415071" cy="1378969"/>
          </a:xfrm>
        </p:spPr>
        <p:txBody>
          <a:bodyPr>
            <a:normAutofit/>
          </a:bodyPr>
          <a:lstStyle/>
          <a:p>
            <a:r>
              <a:rPr lang="en-AU" dirty="0"/>
              <a:t>All the points are shown now,</a:t>
            </a:r>
          </a:p>
          <a:p>
            <a:pPr marL="0" indent="0">
              <a:buNone/>
            </a:pPr>
            <a:r>
              <a:rPr lang="en-AU" dirty="0"/>
              <a:t> </a:t>
            </a:r>
            <a:r>
              <a:rPr lang="en-AU" dirty="0">
                <a:hlinkClick r:id="rId2"/>
              </a:rPr>
              <a:t>see public Report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A864E-55B6-47DC-8918-DE842F9C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1" y="1734035"/>
            <a:ext cx="6865703" cy="43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Reduce Geometry </a:t>
            </a:r>
            <a:r>
              <a:rPr lang="en-US" sz="3000" dirty="0">
                <a:solidFill>
                  <a:schemeClr val="bg1"/>
                </a:solidFill>
              </a:rPr>
              <a:t>from Point to Multi Point</a:t>
            </a: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643812" y="4695577"/>
            <a:ext cx="1112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 the Previous Example we went from 42K rows to 26 rows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3FB88-5185-4131-91F2-6C4EE4F6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0514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F8476-5E31-485C-BAF4-457685BA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043"/>
            <a:ext cx="9990107" cy="27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4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 can Mix Point and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643812" y="4695577"/>
            <a:ext cx="11123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See </a:t>
            </a:r>
            <a:r>
              <a:rPr lang="en-AU" dirty="0">
                <a:hlinkClick r:id="rId2"/>
              </a:rPr>
              <a:t>Blog for More details, using DAX only</a:t>
            </a:r>
            <a:endParaRPr lang="en-AU" dirty="0"/>
          </a:p>
          <a:p>
            <a:r>
              <a:rPr lang="en-AU" dirty="0"/>
              <a:t>Or Using </a:t>
            </a:r>
            <a:r>
              <a:rPr lang="en-AU" dirty="0">
                <a:hlinkClick r:id="rId3"/>
              </a:rPr>
              <a:t>SQL for more complex Scenarios </a:t>
            </a:r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3FB88-5185-4131-91F2-6C4EE4F6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0514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EF8C-1775-4D79-A9B2-9AB0117C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73" y="1388303"/>
            <a:ext cx="49720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1983E-ED63-4A16-BCBA-6E707036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Enough of Solar Farm, trying real life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F14755-296F-426B-AED2-7A6201F2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6534D-32E3-41D6-9CD9-C28497B131BB}"/>
              </a:ext>
            </a:extLst>
          </p:cNvPr>
          <p:cNvSpPr txBox="1"/>
          <p:nvPr/>
        </p:nvSpPr>
        <p:spPr>
          <a:xfrm>
            <a:off x="1333850" y="6214533"/>
            <a:ext cx="39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See Blog for pbix and </a:t>
            </a:r>
            <a:r>
              <a:rPr lang="en-AU" dirty="0" err="1">
                <a:hlinkClick r:id="rId3"/>
              </a:rPr>
              <a:t>howto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618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Aggregate by Hexagon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7537-817C-4865-AB56-45A1AD634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12" y="1454358"/>
            <a:ext cx="7873416" cy="5581021"/>
          </a:xfrm>
        </p:spPr>
      </p:pic>
    </p:spTree>
    <p:extLst>
      <p:ext uri="{BB962C8B-B14F-4D97-AF65-F5344CB8AC3E}">
        <p14:creationId xmlns:p14="http://schemas.microsoft.com/office/powerpoint/2010/main" val="171744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ACD5-2959-41EA-AAF1-8BE312A19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4"/>
          </a:xfrm>
        </p:spPr>
        <p:txBody>
          <a:bodyPr/>
          <a:lstStyle/>
          <a:p>
            <a:r>
              <a:rPr lang="en-AU" dirty="0"/>
              <a:t>Generate a Grid ( Hexagon or Square)</a:t>
            </a:r>
          </a:p>
          <a:p>
            <a:r>
              <a:rPr lang="en-AU" dirty="0"/>
              <a:t>Join by coordinates</a:t>
            </a:r>
          </a:p>
          <a:p>
            <a:r>
              <a:rPr lang="en-AU" dirty="0"/>
              <a:t>Drill down to individual points</a:t>
            </a:r>
          </a:p>
          <a:p>
            <a:r>
              <a:rPr lang="en-AU" dirty="0"/>
              <a:t>DAX Magic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r>
              <a:rPr lang="en-AU" dirty="0">
                <a:hlinkClick r:id="rId2"/>
              </a:rPr>
              <a:t> here</a:t>
            </a:r>
            <a:endParaRPr lang="en-AU" dirty="0"/>
          </a:p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E3F67-6EC1-4B44-896C-FECD83AA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10" y="2061595"/>
            <a:ext cx="46672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  <a:hlinkClick r:id="rId3"/>
              </a:rPr>
              <a:t>Dynamic Filtering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9AE23-A6CE-4083-B8D6-C7CF8EA2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6752E-89A1-49D8-848B-CE601FFE1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258466"/>
            <a:ext cx="5335060" cy="372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0CA66-9AD8-4103-974D-1D6D0221B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699" y="1158406"/>
            <a:ext cx="5202986" cy="39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07C06-BBD6-4BFA-8D9D-E51AA8E5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002"/>
            <a:ext cx="7242110" cy="4444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38200" y="6335486"/>
            <a:ext cx="354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Publish to Web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42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54CD-F3FD-4912-90B4-5EF7DD49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281"/>
            <a:ext cx="10515600" cy="5933682"/>
          </a:xfrm>
        </p:spPr>
        <p:txBody>
          <a:bodyPr/>
          <a:lstStyle/>
          <a:p>
            <a:r>
              <a:rPr lang="en-AU" dirty="0"/>
              <a:t>Don’t get too Excited it works only with Direct Query and DB that support M </a:t>
            </a:r>
            <a:r>
              <a:rPr lang="en-AU" dirty="0" err="1"/>
              <a:t>Parmeter</a:t>
            </a:r>
            <a:endParaRPr lang="en-AU" dirty="0"/>
          </a:p>
          <a:p>
            <a:r>
              <a:rPr lang="en-AU" dirty="0"/>
              <a:t>Currently only works with BigQuery, snowflake etc</a:t>
            </a:r>
          </a:p>
          <a:p>
            <a:r>
              <a:rPr lang="en-AU" dirty="0"/>
              <a:t>You select the Point using M parameter</a:t>
            </a:r>
          </a:p>
          <a:p>
            <a:r>
              <a:rPr lang="en-AU" dirty="0"/>
              <a:t>BigQuery do the calculation and send back a </a:t>
            </a:r>
            <a:r>
              <a:rPr lang="en-AU" dirty="0" err="1"/>
              <a:t>wkt</a:t>
            </a:r>
            <a:endParaRPr lang="en-AU" dirty="0"/>
          </a:p>
          <a:p>
            <a:r>
              <a:rPr lang="en-AU" dirty="0"/>
              <a:t>Icon Map render it</a:t>
            </a:r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049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>
                <a:solidFill>
                  <a:schemeClr val="bg1"/>
                </a:solidFill>
              </a:rPr>
              <a:t>How it started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osing the right pile driver for Australian solar array installation |  Vermeer Australia">
            <a:extLst>
              <a:ext uri="{FF2B5EF4-FFF2-40B4-BE49-F238E27FC236}">
                <a16:creationId xmlns:a16="http://schemas.microsoft.com/office/drawing/2014/main" id="{57019EE0-ACDB-4C97-A90B-BBD409BEA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2"/>
          <a:stretch/>
        </p:blipFill>
        <p:spPr bwMode="auto">
          <a:xfrm>
            <a:off x="4915951" y="1090749"/>
            <a:ext cx="6116843" cy="186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65" y="4212709"/>
            <a:ext cx="6321400" cy="2001821"/>
          </a:xfrm>
        </p:spPr>
        <p:txBody>
          <a:bodyPr>
            <a:normAutofit/>
          </a:bodyPr>
          <a:lstStyle/>
          <a:p>
            <a:r>
              <a:rPr lang="en-AU" sz="1800" dirty="0"/>
              <a:t>I Worked nearly 3 years in Solar farm Construction.</a:t>
            </a:r>
          </a:p>
          <a:p>
            <a:r>
              <a:rPr lang="en-AU" sz="1800" dirty="0"/>
              <a:t>A Typical mid size Solar Farm has a lot of Piles usually &gt; 30 K</a:t>
            </a:r>
          </a:p>
          <a:p>
            <a:r>
              <a:rPr lang="en-AU" sz="1800" dirty="0"/>
              <a:t>No Aggregation,  you need to see the status of every pile</a:t>
            </a:r>
          </a:p>
          <a:p>
            <a:r>
              <a:rPr lang="en-AU" sz="1800" dirty="0"/>
              <a:t>PowerBI has a limit of 30K rows ( less for other Visual)</a:t>
            </a:r>
          </a:p>
          <a:p>
            <a:pPr marL="0" indent="0"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47221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Dynamic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69498-BB60-4E92-B3B1-77912B7E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2" y="1280939"/>
            <a:ext cx="5803642" cy="48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Road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Private Report, it is rather Slow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4D283-3654-4663-B58A-CEEAB2A5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71333"/>
            <a:ext cx="7149031" cy="47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 dirty="0">
                <a:solidFill>
                  <a:schemeClr val="bg1"/>
                </a:solidFill>
              </a:rPr>
              <a:t>First Try, default PowerBI Map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65" y="4212709"/>
            <a:ext cx="5605390" cy="2001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>
                <a:hlinkClick r:id="rId2"/>
              </a:rPr>
              <a:t>Public Report</a:t>
            </a: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sz="1800" dirty="0"/>
              <a:t>In real life it was worst as the dataset was not using the default </a:t>
            </a:r>
            <a:r>
              <a:rPr lang="en-AU" sz="1800" dirty="0">
                <a:hlinkClick r:id="rId3"/>
              </a:rPr>
              <a:t>WGS 84 CRS</a:t>
            </a:r>
            <a:r>
              <a:rPr lang="en-AU" sz="1800" dirty="0"/>
              <a:t>, you need first to use QGIS for conversion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D7FE2-7A49-455E-A36B-68907BEB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72" y="241882"/>
            <a:ext cx="7446632" cy="331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5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 dirty="0">
                <a:solidFill>
                  <a:schemeClr val="bg1"/>
                </a:solidFill>
              </a:rPr>
              <a:t>Second Try, R Saved the Day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61" y="4725551"/>
            <a:ext cx="7149142" cy="191784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sz="1800" dirty="0">
                <a:hlinkClick r:id="rId2"/>
              </a:rPr>
              <a:t>Public Report</a:t>
            </a:r>
            <a:endParaRPr lang="en-AU" sz="1800" dirty="0"/>
          </a:p>
          <a:p>
            <a:pPr marL="0" indent="0">
              <a:buNone/>
            </a:pPr>
            <a:r>
              <a:rPr lang="en-AU" sz="1800" dirty="0"/>
              <a:t>R visual has a limit of 150K points</a:t>
            </a:r>
          </a:p>
          <a:p>
            <a:r>
              <a:rPr lang="en-AU" dirty="0"/>
              <a:t>library(sf)</a:t>
            </a:r>
          </a:p>
          <a:p>
            <a:r>
              <a:rPr lang="en-AU" dirty="0"/>
              <a:t>map = plot(</a:t>
            </a:r>
            <a:r>
              <a:rPr lang="en-AU" dirty="0" err="1"/>
              <a:t>st_as_sf</a:t>
            </a:r>
            <a:r>
              <a:rPr lang="en-AU" dirty="0"/>
              <a:t>(dataset, </a:t>
            </a:r>
            <a:r>
              <a:rPr lang="en-AU" dirty="0" err="1"/>
              <a:t>wkt</a:t>
            </a:r>
            <a:r>
              <a:rPr lang="en-AU" dirty="0"/>
              <a:t> ="WKT")["Status"])</a:t>
            </a:r>
          </a:p>
          <a:p>
            <a:r>
              <a:rPr lang="en-AU" dirty="0"/>
              <a:t>map</a:t>
            </a:r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725EF-0E1F-451E-8053-1DB1705A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61" y="130628"/>
            <a:ext cx="7227429" cy="4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 dirty="0">
                <a:solidFill>
                  <a:schemeClr val="bg1"/>
                </a:solidFill>
              </a:rPr>
              <a:t>Happy life with R Visual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4FCAD-E350-42DB-92B4-34009B47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838" y="83890"/>
            <a:ext cx="6353961" cy="6669248"/>
          </a:xfrm>
        </p:spPr>
        <p:txBody>
          <a:bodyPr/>
          <a:lstStyle/>
          <a:p>
            <a:r>
              <a:rPr lang="en-AU" dirty="0"/>
              <a:t>At that time, I used only PowerBI Desktop we did not have the service</a:t>
            </a:r>
          </a:p>
          <a:p>
            <a:r>
              <a:rPr lang="en-AU" dirty="0"/>
              <a:t>With R you can generate High Quality pdf Print, </a:t>
            </a:r>
            <a:r>
              <a:rPr lang="en-AU" dirty="0">
                <a:hlinkClick r:id="rId2"/>
              </a:rPr>
              <a:t>see blog here </a:t>
            </a:r>
            <a:endParaRPr lang="en-AU" dirty="0"/>
          </a:p>
          <a:p>
            <a:r>
              <a:rPr lang="en-AU" dirty="0"/>
              <a:t>And actually you can even generate self contained interactive HTML Map ( yes that’s not a joke)</a:t>
            </a:r>
          </a:p>
          <a:p>
            <a:pPr marL="0" indent="0">
              <a:buNone/>
            </a:pPr>
            <a:r>
              <a:rPr lang="en-AU" dirty="0"/>
              <a:t>  </a:t>
            </a:r>
            <a:r>
              <a:rPr lang="en-AU" dirty="0">
                <a:hlinkClick r:id="rId3"/>
              </a:rPr>
              <a:t>Interactive Report ( Using R and Vega-Lite)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4"/>
              </a:rPr>
              <a:t>  Blog here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939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We Had PowerBI Service Finally, and everything is broken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E371-8904-4CE5-B424-246C5088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9" y="2386584"/>
            <a:ext cx="6396026" cy="383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7222921" y="2650921"/>
            <a:ext cx="4426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</a:t>
            </a:r>
            <a:r>
              <a:rPr lang="en-AU"/>
              <a:t>Visual can’t </a:t>
            </a:r>
            <a:r>
              <a:rPr lang="en-AU" dirty="0"/>
              <a:t>call external resources, it means the background can not be plotted in the service</a:t>
            </a:r>
          </a:p>
        </p:txBody>
      </p:sp>
    </p:spTree>
    <p:extLst>
      <p:ext uri="{BB962C8B-B14F-4D97-AF65-F5344CB8AC3E}">
        <p14:creationId xmlns:p14="http://schemas.microsoft.com/office/powerpoint/2010/main" val="369455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No Problem, you can load a Binary R Object as a text to PowerBI 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6345844" y="2386584"/>
            <a:ext cx="4426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the weirdest hack I have one with PowerBI so far</a:t>
            </a:r>
          </a:p>
          <a:p>
            <a:r>
              <a:rPr lang="en-AU" dirty="0">
                <a:hlinkClick r:id="rId2"/>
              </a:rPr>
              <a:t>Blog Post, and R Code</a:t>
            </a:r>
            <a:endParaRPr lang="en-AU" dirty="0"/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4F9F2-7B75-4C42-8466-97D24BCF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7" y="2304754"/>
            <a:ext cx="3408204" cy="437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B78CB-B3D3-4CCD-B54C-CC452444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83660"/>
            <a:ext cx="4956893" cy="29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Another Problem !!!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13269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69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No Hope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553888"/>
              </p:ext>
            </p:extLst>
          </p:nvPr>
        </p:nvGraphicFramePr>
        <p:xfrm>
          <a:off x="5010150" y="685799"/>
          <a:ext cx="6492875" cy="402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631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5B26725DF5094B899EB2A453FF0BB3" ma:contentTypeVersion="13" ma:contentTypeDescription="Create a new document." ma:contentTypeScope="" ma:versionID="c6267556c6ad04ac5686ba8e7974b661">
  <xsd:schema xmlns:xsd="http://www.w3.org/2001/XMLSchema" xmlns:xs="http://www.w3.org/2001/XMLSchema" xmlns:p="http://schemas.microsoft.com/office/2006/metadata/properties" xmlns:ns3="bfc49669-e06c-4f03-9247-963f78e47eac" xmlns:ns4="91140645-46e0-4a9e-993a-1e410bf784b7" targetNamespace="http://schemas.microsoft.com/office/2006/metadata/properties" ma:root="true" ma:fieldsID="22a162556a12c0457dee4ce9a12d8a77" ns3:_="" ns4:_="">
    <xsd:import namespace="bfc49669-e06c-4f03-9247-963f78e47eac"/>
    <xsd:import namespace="91140645-46e0-4a9e-993a-1e410bf784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49669-e06c-4f03-9247-963f78e47e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0645-46e0-4a9e-993a-1e410bf784b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605C6F-414C-4E30-B790-C431174CFAAD}">
  <ds:schemaRefs>
    <ds:schemaRef ds:uri="http://purl.org/dc/terms/"/>
    <ds:schemaRef ds:uri="http://purl.org/dc/elements/1.1/"/>
    <ds:schemaRef ds:uri="91140645-46e0-4a9e-993a-1e410bf784b7"/>
    <ds:schemaRef ds:uri="http://schemas.microsoft.com/office/2006/documentManagement/types"/>
    <ds:schemaRef ds:uri="bfc49669-e06c-4f03-9247-963f78e47eac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5470E3E-3C8D-40E6-988A-A0EE77667B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49669-e06c-4f03-9247-963f78e47eac"/>
    <ds:schemaRef ds:uri="91140645-46e0-4a9e-993a-1e410bf784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922CFD-62C5-4EE1-9242-4F83F07ECC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518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Personal Experience Using GIS with PowerBI</vt:lpstr>
      <vt:lpstr>How it started</vt:lpstr>
      <vt:lpstr>First Try, default PowerBI Map</vt:lpstr>
      <vt:lpstr>Second Try, R Saved the Day</vt:lpstr>
      <vt:lpstr>Happy life with R Visual</vt:lpstr>
      <vt:lpstr>We Had PowerBI Service Finally, and everything is broken </vt:lpstr>
      <vt:lpstr>No Problem, you can load a Binary R Object as a text to PowerBI Data Model</vt:lpstr>
      <vt:lpstr>Another Problem !!!</vt:lpstr>
      <vt:lpstr>No Hope</vt:lpstr>
      <vt:lpstr>Miracles Happen</vt:lpstr>
      <vt:lpstr>Problem Solved, Geometry simplification, Basically The key of this Presentation</vt:lpstr>
      <vt:lpstr>Reduce Geometry from Point to Multi Point</vt:lpstr>
      <vt:lpstr>You can Mix Point and line</vt:lpstr>
      <vt:lpstr>Enough of Solar Farm, trying real life example</vt:lpstr>
      <vt:lpstr>Aggregate by Hexagon</vt:lpstr>
      <vt:lpstr>PowerPoint Presentation</vt:lpstr>
      <vt:lpstr>Dynamic Filtering</vt:lpstr>
      <vt:lpstr>Calculate Area</vt:lpstr>
      <vt:lpstr>PowerPoint Presentation</vt:lpstr>
      <vt:lpstr>Dynamic Clustering </vt:lpstr>
      <vt:lpstr>Calculate Road Distance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Experience Using GIS with PowerBI</dc:title>
  <dc:creator>Mimoune Djouallah</dc:creator>
  <cp:lastModifiedBy>Mimoune Djouallah</cp:lastModifiedBy>
  <cp:revision>1</cp:revision>
  <dcterms:created xsi:type="dcterms:W3CDTF">2021-11-17T03:12:02Z</dcterms:created>
  <dcterms:modified xsi:type="dcterms:W3CDTF">2021-11-17T05:30:05Z</dcterms:modified>
</cp:coreProperties>
</file>